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rts/chartEx1.xml" ContentType="application/vnd.ms-office.chartex+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charts/chart1.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2.xml" ContentType="application/vnd.openxmlformats-officedocument.themeOverride+xml"/>
  <Override PartName="/ppt/charts/chartEx2.xml" ContentType="application/vnd.ms-office.chartex+xml"/>
  <Override PartName="/ppt/charts/style3.xml" ContentType="application/vnd.ms-office.chartstyle+xml"/>
  <Override PartName="/ppt/charts/colors3.xml" ContentType="application/vnd.ms-office.chartcolorstyle+xml"/>
  <Override PartName="/ppt/theme/themeOverride3.xml" ContentType="application/vnd.openxmlformats-officedocument.themeOverride+xml"/>
  <Override PartName="/ppt/charts/chart2.xml" ContentType="application/vnd.openxmlformats-officedocument.drawingml.chart+xml"/>
  <Override PartName="/ppt/charts/style4.xml" ContentType="application/vnd.ms-office.chartstyle+xml"/>
  <Override PartName="/ppt/charts/colors4.xml" ContentType="application/vnd.ms-office.chartcolorstyle+xml"/>
  <Override PartName="/ppt/theme/themeOverride4.xml" ContentType="application/vnd.openxmlformats-officedocument.themeOverride+xml"/>
  <Override PartName="/ppt/charts/chart3.xml" ContentType="application/vnd.openxmlformats-officedocument.drawingml.chart+xml"/>
  <Override PartName="/ppt/charts/style5.xml" ContentType="application/vnd.ms-office.chartstyle+xml"/>
  <Override PartName="/ppt/charts/colors5.xml" ContentType="application/vnd.ms-office.chartcolorstyle+xml"/>
  <Override PartName="/ppt/theme/themeOverride5.xml" ContentType="application/vnd.openxmlformats-officedocument.themeOverr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93" r:id="rId4"/>
    <p:sldMasterId id="2147483830" r:id="rId5"/>
  </p:sldMasterIdLst>
  <p:notesMasterIdLst>
    <p:notesMasterId r:id="rId22"/>
  </p:notesMasterIdLst>
  <p:sldIdLst>
    <p:sldId id="256" r:id="rId6"/>
    <p:sldId id="257" r:id="rId7"/>
    <p:sldId id="269" r:id="rId8"/>
    <p:sldId id="258" r:id="rId9"/>
    <p:sldId id="259" r:id="rId10"/>
    <p:sldId id="260" r:id="rId11"/>
    <p:sldId id="264" r:id="rId12"/>
    <p:sldId id="261" r:id="rId13"/>
    <p:sldId id="263" r:id="rId14"/>
    <p:sldId id="271" r:id="rId15"/>
    <p:sldId id="272" r:id="rId16"/>
    <p:sldId id="273" r:id="rId17"/>
    <p:sldId id="265" r:id="rId18"/>
    <p:sldId id="266" r:id="rId19"/>
    <p:sldId id="267" r:id="rId20"/>
    <p:sldId id="268" r:id="rId21"/>
  </p:sldIdLst>
  <p:sldSz cx="12192000" cy="6858000"/>
  <p:notesSz cx="6858000" cy="9144000"/>
  <p:defaultTextStyle>
    <a:defPPr>
      <a:defRPr lang="en-SA"/>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4A4A2"/>
    <a:srgbClr val="C9C26B"/>
    <a:srgbClr val="C9C474"/>
    <a:srgbClr val="C7BE49"/>
    <a:srgbClr val="E1DB73"/>
    <a:srgbClr val="D1CC7A"/>
    <a:srgbClr val="C5BF73"/>
    <a:srgbClr val="E3DA72"/>
    <a:srgbClr val="588484"/>
    <a:srgbClr val="CBC57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1E5CFD2-0EB9-7A3E-26A6-FC802BA819BA}" v="102" dt="2020-11-30T18:32:56.157"/>
    <p1510:client id="{2AC8F1EE-B719-DCC0-2CC3-0A713FE57ADB}" v="76" dt="2020-11-30T21:20:07.993"/>
    <p1510:client id="{486DF0AD-113E-DC41-B04B-3F7466D3CF8C}" v="1262" dt="2020-12-01T10:57:25.838"/>
    <p1510:client id="{56665D8E-0F91-495A-A4A0-A233772676BC}" v="584" dt="2020-11-30T19:12:02.518"/>
    <p1510:client id="{5B2AF310-9756-8189-CF27-E1DF0AEBCD7A}" v="130" dt="2020-12-01T02:26:41.838"/>
    <p1510:client id="{610B14D9-9744-3FFB-4B0D-F9C8BF8D8DF1}" v="4" dt="2020-11-30T21:31:36.317"/>
    <p1510:client id="{A5EF9C23-9F14-C9ED-3884-18DB9CDE0994}" v="1646" dt="2020-12-01T02:08:57.023"/>
    <p1510:client id="{A8183EAA-5082-8E46-8CC3-68107F8FC337}" v="271" dt="2020-12-01T03:00:39.763"/>
    <p1510:client id="{B5EE4D14-A944-972C-DD13-290D1EAD2072}" v="65" dt="2020-11-30T17:27:01.090"/>
    <p1510:client id="{DA9F85DE-7E03-C6B1-9AA8-A04BD6177A4E}" v="4" dt="2020-11-30T20:12:18.235"/>
    <p1510:client id="{DAA447CA-2200-15E7-1DE8-F540569B8F02}" v="4" dt="2020-12-01T05:53:01.35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87"/>
  </p:normalViewPr>
  <p:slideViewPr>
    <p:cSldViewPr snapToGrid="0">
      <p:cViewPr>
        <p:scale>
          <a:sx n="105" d="100"/>
          <a:sy n="105" d="100"/>
        </p:scale>
        <p:origin x="840"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presProps" Target="presProps.xml"/><Relationship Id="rId28" Type="http://schemas.microsoft.com/office/2015/10/relationships/revisionInfo" Target="revisionInfo.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notesMaster" Target="notesMasters/notesMaster1.xml"/><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egan Shaull" userId="S::megan.shaull@du.edu::512da8bf-a27a-4a69-a3c5-10706bf45592" providerId="AD" clId="Web-{2AC8F1EE-B719-DCC0-2CC3-0A713FE57ADB}"/>
    <pc:docChg chg="modSld">
      <pc:chgData name="Megan Shaull" userId="S::megan.shaull@du.edu::512da8bf-a27a-4a69-a3c5-10706bf45592" providerId="AD" clId="Web-{2AC8F1EE-B719-DCC0-2CC3-0A713FE57ADB}" dt="2020-11-30T21:20:07.993" v="75" actId="20577"/>
      <pc:docMkLst>
        <pc:docMk/>
      </pc:docMkLst>
      <pc:sldChg chg="modSp">
        <pc:chgData name="Megan Shaull" userId="S::megan.shaull@du.edu::512da8bf-a27a-4a69-a3c5-10706bf45592" providerId="AD" clId="Web-{2AC8F1EE-B719-DCC0-2CC3-0A713FE57ADB}" dt="2020-11-30T21:20:07.993" v="74" actId="20577"/>
        <pc:sldMkLst>
          <pc:docMk/>
          <pc:sldMk cId="632440486" sldId="267"/>
        </pc:sldMkLst>
        <pc:spChg chg="mod">
          <ac:chgData name="Megan Shaull" userId="S::megan.shaull@du.edu::512da8bf-a27a-4a69-a3c5-10706bf45592" providerId="AD" clId="Web-{2AC8F1EE-B719-DCC0-2CC3-0A713FE57ADB}" dt="2020-11-30T21:20:07.993" v="74" actId="20577"/>
          <ac:spMkLst>
            <pc:docMk/>
            <pc:sldMk cId="632440486" sldId="267"/>
            <ac:spMk id="3" creationId="{1D0AB00E-DA80-2640-96A9-0393921BF972}"/>
          </ac:spMkLst>
        </pc:spChg>
      </pc:sldChg>
    </pc:docChg>
  </pc:docChgLst>
  <pc:docChgLst>
    <pc:chgData name="Reem Alkheraiji" userId="S::reem.alkheraiji@du.edu::07407fc0-f256-4d72-81f7-55881fac4bdf" providerId="AD" clId="Web-{AF4C0F11-6754-588C-29B7-2A708F510E09}"/>
    <pc:docChg chg="modSld">
      <pc:chgData name="Reem Alkheraiji" userId="S::reem.alkheraiji@du.edu::07407fc0-f256-4d72-81f7-55881fac4bdf" providerId="AD" clId="Web-{AF4C0F11-6754-588C-29B7-2A708F510E09}" dt="2020-11-29T05:16:15.095" v="202" actId="14100"/>
      <pc:docMkLst>
        <pc:docMk/>
      </pc:docMkLst>
      <pc:sldChg chg="modSp">
        <pc:chgData name="Reem Alkheraiji" userId="S::reem.alkheraiji@du.edu::07407fc0-f256-4d72-81f7-55881fac4bdf" providerId="AD" clId="Web-{AF4C0F11-6754-588C-29B7-2A708F510E09}" dt="2020-11-29T05:16:15.095" v="202" actId="14100"/>
        <pc:sldMkLst>
          <pc:docMk/>
          <pc:sldMk cId="1081735791" sldId="256"/>
        </pc:sldMkLst>
        <pc:picChg chg="mod">
          <ac:chgData name="Reem Alkheraiji" userId="S::reem.alkheraiji@du.edu::07407fc0-f256-4d72-81f7-55881fac4bdf" providerId="AD" clId="Web-{AF4C0F11-6754-588C-29B7-2A708F510E09}" dt="2020-11-29T05:16:15.095" v="202" actId="14100"/>
          <ac:picMkLst>
            <pc:docMk/>
            <pc:sldMk cId="1081735791" sldId="256"/>
            <ac:picMk id="285" creationId="{45B2A354-035D-8A4D-9670-BB4ACA2BABE1}"/>
          </ac:picMkLst>
        </pc:picChg>
      </pc:sldChg>
      <pc:sldChg chg="modSp">
        <pc:chgData name="Reem Alkheraiji" userId="S::reem.alkheraiji@du.edu::07407fc0-f256-4d72-81f7-55881fac4bdf" providerId="AD" clId="Web-{AF4C0F11-6754-588C-29B7-2A708F510E09}" dt="2020-11-29T04:51:04.131" v="16" actId="20577"/>
        <pc:sldMkLst>
          <pc:docMk/>
          <pc:sldMk cId="1827114611" sldId="257"/>
        </pc:sldMkLst>
        <pc:spChg chg="mod">
          <ac:chgData name="Reem Alkheraiji" userId="S::reem.alkheraiji@du.edu::07407fc0-f256-4d72-81f7-55881fac4bdf" providerId="AD" clId="Web-{AF4C0F11-6754-588C-29B7-2A708F510E09}" dt="2020-11-29T04:51:04.131" v="16" actId="20577"/>
          <ac:spMkLst>
            <pc:docMk/>
            <pc:sldMk cId="1827114611" sldId="257"/>
            <ac:spMk id="14" creationId="{385F3387-24D0-2A42-B306-D7C52672F771}"/>
          </ac:spMkLst>
        </pc:spChg>
      </pc:sldChg>
      <pc:sldChg chg="modSp">
        <pc:chgData name="Reem Alkheraiji" userId="S::reem.alkheraiji@du.edu::07407fc0-f256-4d72-81f7-55881fac4bdf" providerId="AD" clId="Web-{AF4C0F11-6754-588C-29B7-2A708F510E09}" dt="2020-11-29T04:57:44.547" v="138" actId="1076"/>
        <pc:sldMkLst>
          <pc:docMk/>
          <pc:sldMk cId="4281444043" sldId="260"/>
        </pc:sldMkLst>
        <pc:spChg chg="mod">
          <ac:chgData name="Reem Alkheraiji" userId="S::reem.alkheraiji@du.edu::07407fc0-f256-4d72-81f7-55881fac4bdf" providerId="AD" clId="Web-{AF4C0F11-6754-588C-29B7-2A708F510E09}" dt="2020-11-29T04:57:44.547" v="138" actId="1076"/>
          <ac:spMkLst>
            <pc:docMk/>
            <pc:sldMk cId="4281444043" sldId="260"/>
            <ac:spMk id="9" creationId="{11E140C2-FD45-4C21-AD40-2DC40E68ACBB}"/>
          </ac:spMkLst>
        </pc:spChg>
      </pc:sldChg>
      <pc:sldChg chg="modSp">
        <pc:chgData name="Reem Alkheraiji" userId="S::reem.alkheraiji@du.edu::07407fc0-f256-4d72-81f7-55881fac4bdf" providerId="AD" clId="Web-{AF4C0F11-6754-588C-29B7-2A708F510E09}" dt="2020-11-29T05:14:57.140" v="195" actId="20577"/>
        <pc:sldMkLst>
          <pc:docMk/>
          <pc:sldMk cId="3125268607" sldId="263"/>
        </pc:sldMkLst>
        <pc:spChg chg="mod">
          <ac:chgData name="Reem Alkheraiji" userId="S::reem.alkheraiji@du.edu::07407fc0-f256-4d72-81f7-55881fac4bdf" providerId="AD" clId="Web-{AF4C0F11-6754-588C-29B7-2A708F510E09}" dt="2020-11-29T05:14:57.140" v="195" actId="20577"/>
          <ac:spMkLst>
            <pc:docMk/>
            <pc:sldMk cId="3125268607" sldId="263"/>
            <ac:spMk id="2" creationId="{60F67210-127B-4609-BE72-588F8A1CC129}"/>
          </ac:spMkLst>
        </pc:spChg>
      </pc:sldChg>
      <pc:sldChg chg="modSp">
        <pc:chgData name="Reem Alkheraiji" userId="S::reem.alkheraiji@du.edu::07407fc0-f256-4d72-81f7-55881fac4bdf" providerId="AD" clId="Web-{AF4C0F11-6754-588C-29B7-2A708F510E09}" dt="2020-11-29T04:49:51.754" v="0" actId="20577"/>
        <pc:sldMkLst>
          <pc:docMk/>
          <pc:sldMk cId="959408737" sldId="265"/>
        </pc:sldMkLst>
        <pc:spChg chg="mod">
          <ac:chgData name="Reem Alkheraiji" userId="S::reem.alkheraiji@du.edu::07407fc0-f256-4d72-81f7-55881fac4bdf" providerId="AD" clId="Web-{AF4C0F11-6754-588C-29B7-2A708F510E09}" dt="2020-11-29T04:49:51.754" v="0" actId="20577"/>
          <ac:spMkLst>
            <pc:docMk/>
            <pc:sldMk cId="959408737" sldId="265"/>
            <ac:spMk id="2" creationId="{15FDD445-3CE8-0D45-92C0-00B0DB7A4247}"/>
          </ac:spMkLst>
        </pc:spChg>
      </pc:sldChg>
      <pc:sldChg chg="modSp">
        <pc:chgData name="Reem Alkheraiji" userId="S::reem.alkheraiji@du.edu::07407fc0-f256-4d72-81f7-55881fac4bdf" providerId="AD" clId="Web-{AF4C0F11-6754-588C-29B7-2A708F510E09}" dt="2020-11-29T04:50:43.396" v="14" actId="1076"/>
        <pc:sldMkLst>
          <pc:docMk/>
          <pc:sldMk cId="632440486" sldId="267"/>
        </pc:sldMkLst>
        <pc:spChg chg="mod">
          <ac:chgData name="Reem Alkheraiji" userId="S::reem.alkheraiji@du.edu::07407fc0-f256-4d72-81f7-55881fac4bdf" providerId="AD" clId="Web-{AF4C0F11-6754-588C-29B7-2A708F510E09}" dt="2020-11-29T04:50:43.396" v="14" actId="1076"/>
          <ac:spMkLst>
            <pc:docMk/>
            <pc:sldMk cId="632440486" sldId="267"/>
            <ac:spMk id="8" creationId="{CD832233-76D7-0A46-8740-F01FD7CE5E4F}"/>
          </ac:spMkLst>
        </pc:spChg>
      </pc:sldChg>
      <pc:sldChg chg="addSp delSp modSp">
        <pc:chgData name="Reem Alkheraiji" userId="S::reem.alkheraiji@du.edu::07407fc0-f256-4d72-81f7-55881fac4bdf" providerId="AD" clId="Web-{AF4C0F11-6754-588C-29B7-2A708F510E09}" dt="2020-11-29T05:13:47.793" v="185" actId="20577"/>
        <pc:sldMkLst>
          <pc:docMk/>
          <pc:sldMk cId="2134570816" sldId="269"/>
        </pc:sldMkLst>
        <pc:spChg chg="mod">
          <ac:chgData name="Reem Alkheraiji" userId="S::reem.alkheraiji@du.edu::07407fc0-f256-4d72-81f7-55881fac4bdf" providerId="AD" clId="Web-{AF4C0F11-6754-588C-29B7-2A708F510E09}" dt="2020-11-29T05:10:38.461" v="141" actId="1076"/>
          <ac:spMkLst>
            <pc:docMk/>
            <pc:sldMk cId="2134570816" sldId="269"/>
            <ac:spMk id="4" creationId="{8EBC2D51-0ADA-A24A-BE03-6C3B53B01188}"/>
          </ac:spMkLst>
        </pc:spChg>
        <pc:spChg chg="add mod">
          <ac:chgData name="Reem Alkheraiji" userId="S::reem.alkheraiji@du.edu::07407fc0-f256-4d72-81f7-55881fac4bdf" providerId="AD" clId="Web-{AF4C0F11-6754-588C-29B7-2A708F510E09}" dt="2020-11-29T05:13:47.793" v="185" actId="20577"/>
          <ac:spMkLst>
            <pc:docMk/>
            <pc:sldMk cId="2134570816" sldId="269"/>
            <ac:spMk id="5" creationId="{BC86F66E-FC85-493E-B350-F9BA024EAE1A}"/>
          </ac:spMkLst>
        </pc:spChg>
        <pc:spChg chg="mod">
          <ac:chgData name="Reem Alkheraiji" userId="S::reem.alkheraiji@du.edu::07407fc0-f256-4d72-81f7-55881fac4bdf" providerId="AD" clId="Web-{AF4C0F11-6754-588C-29B7-2A708F510E09}" dt="2020-11-29T05:10:34.976" v="140" actId="1076"/>
          <ac:spMkLst>
            <pc:docMk/>
            <pc:sldMk cId="2134570816" sldId="269"/>
            <ac:spMk id="6" creationId="{0FC38AE2-91E1-004A-BFA8-D5B78FD77919}"/>
          </ac:spMkLst>
        </pc:spChg>
        <pc:spChg chg="add del">
          <ac:chgData name="Reem Alkheraiji" userId="S::reem.alkheraiji@du.edu::07407fc0-f256-4d72-81f7-55881fac4bdf" providerId="AD" clId="Web-{AF4C0F11-6754-588C-29B7-2A708F510E09}" dt="2020-11-29T04:54:54.728" v="24"/>
          <ac:spMkLst>
            <pc:docMk/>
            <pc:sldMk cId="2134570816" sldId="269"/>
            <ac:spMk id="7" creationId="{85167EBF-0162-4ACE-84AA-629E0D429634}"/>
          </ac:spMkLst>
        </pc:spChg>
        <pc:spChg chg="mod">
          <ac:chgData name="Reem Alkheraiji" userId="S::reem.alkheraiji@du.edu::07407fc0-f256-4d72-81f7-55881fac4bdf" providerId="AD" clId="Web-{AF4C0F11-6754-588C-29B7-2A708F510E09}" dt="2020-11-29T05:10:46.039" v="143" actId="1076"/>
          <ac:spMkLst>
            <pc:docMk/>
            <pc:sldMk cId="2134570816" sldId="269"/>
            <ac:spMk id="10" creationId="{978585D3-2CAF-FE49-829C-4BF06AD62D48}"/>
          </ac:spMkLst>
        </pc:spChg>
      </pc:sldChg>
      <pc:sldChg chg="modSp">
        <pc:chgData name="Reem Alkheraiji" userId="S::reem.alkheraiji@du.edu::07407fc0-f256-4d72-81f7-55881fac4bdf" providerId="AD" clId="Web-{AF4C0F11-6754-588C-29B7-2A708F510E09}" dt="2020-11-29T05:10:08.080" v="139" actId="14100"/>
        <pc:sldMkLst>
          <pc:docMk/>
          <pc:sldMk cId="2430835254" sldId="273"/>
        </pc:sldMkLst>
        <pc:graphicFrameChg chg="mod">
          <ac:chgData name="Reem Alkheraiji" userId="S::reem.alkheraiji@du.edu::07407fc0-f256-4d72-81f7-55881fac4bdf" providerId="AD" clId="Web-{AF4C0F11-6754-588C-29B7-2A708F510E09}" dt="2020-11-29T05:10:08.080" v="139" actId="14100"/>
          <ac:graphicFrameMkLst>
            <pc:docMk/>
            <pc:sldMk cId="2430835254" sldId="273"/>
            <ac:graphicFrameMk id="7" creationId="{5178E156-27D5-4EE9-89AA-9EC4FAE86FE5}"/>
          </ac:graphicFrameMkLst>
        </pc:graphicFrameChg>
      </pc:sldChg>
    </pc:docChg>
  </pc:docChgLst>
  <pc:docChgLst>
    <pc:chgData name="Megan Shaull" userId="S::megan.shaull@du.edu::512da8bf-a27a-4a69-a3c5-10706bf45592" providerId="AD" clId="Web-{610B14D9-9744-3FFB-4B0D-F9C8BF8D8DF1}"/>
    <pc:docChg chg="modSld">
      <pc:chgData name="Megan Shaull" userId="S::megan.shaull@du.edu::512da8bf-a27a-4a69-a3c5-10706bf45592" providerId="AD" clId="Web-{610B14D9-9744-3FFB-4B0D-F9C8BF8D8DF1}" dt="2020-11-30T21:31:36.317" v="3" actId="20577"/>
      <pc:docMkLst>
        <pc:docMk/>
      </pc:docMkLst>
      <pc:sldChg chg="modSp">
        <pc:chgData name="Megan Shaull" userId="S::megan.shaull@du.edu::512da8bf-a27a-4a69-a3c5-10706bf45592" providerId="AD" clId="Web-{610B14D9-9744-3FFB-4B0D-F9C8BF8D8DF1}" dt="2020-11-30T21:31:36.317" v="2" actId="20577"/>
        <pc:sldMkLst>
          <pc:docMk/>
          <pc:sldMk cId="632440486" sldId="267"/>
        </pc:sldMkLst>
        <pc:spChg chg="mod">
          <ac:chgData name="Megan Shaull" userId="S::megan.shaull@du.edu::512da8bf-a27a-4a69-a3c5-10706bf45592" providerId="AD" clId="Web-{610B14D9-9744-3FFB-4B0D-F9C8BF8D8DF1}" dt="2020-11-30T21:31:36.317" v="2" actId="20577"/>
          <ac:spMkLst>
            <pc:docMk/>
            <pc:sldMk cId="632440486" sldId="267"/>
            <ac:spMk id="3" creationId="{1D0AB00E-DA80-2640-96A9-0393921BF972}"/>
          </ac:spMkLst>
        </pc:spChg>
      </pc:sldChg>
    </pc:docChg>
  </pc:docChgLst>
  <pc:docChgLst>
    <pc:chgData name="Megan Shaull" userId="S::megan.shaull@du.edu::512da8bf-a27a-4a69-a3c5-10706bf45592" providerId="AD" clId="Web-{B5EE4D14-A944-972C-DD13-290D1EAD2072}"/>
    <pc:docChg chg="modSld">
      <pc:chgData name="Megan Shaull" userId="S::megan.shaull@du.edu::512da8bf-a27a-4a69-a3c5-10706bf45592" providerId="AD" clId="Web-{B5EE4D14-A944-972C-DD13-290D1EAD2072}" dt="2020-11-30T17:27:01.090" v="64" actId="20577"/>
      <pc:docMkLst>
        <pc:docMk/>
      </pc:docMkLst>
      <pc:sldChg chg="addSp modSp">
        <pc:chgData name="Megan Shaull" userId="S::megan.shaull@du.edu::512da8bf-a27a-4a69-a3c5-10706bf45592" providerId="AD" clId="Web-{B5EE4D14-A944-972C-DD13-290D1EAD2072}" dt="2020-11-30T17:27:01.074" v="63" actId="20577"/>
        <pc:sldMkLst>
          <pc:docMk/>
          <pc:sldMk cId="2430835254" sldId="273"/>
        </pc:sldMkLst>
        <pc:spChg chg="add mod">
          <ac:chgData name="Megan Shaull" userId="S::megan.shaull@du.edu::512da8bf-a27a-4a69-a3c5-10706bf45592" providerId="AD" clId="Web-{B5EE4D14-A944-972C-DD13-290D1EAD2072}" dt="2020-11-30T17:27:01.074" v="63" actId="20577"/>
          <ac:spMkLst>
            <pc:docMk/>
            <pc:sldMk cId="2430835254" sldId="273"/>
            <ac:spMk id="2" creationId="{80E9F166-5439-425E-8BFF-427274A995FC}"/>
          </ac:spMkLst>
        </pc:spChg>
      </pc:sldChg>
    </pc:docChg>
  </pc:docChgLst>
  <pc:docChgLst>
    <pc:chgData name="Megan Shaull" userId="S::megan.shaull@du.edu::512da8bf-a27a-4a69-a3c5-10706bf45592" providerId="AD" clId="Web-{11E5CFD2-0EB9-7A3E-26A6-FC802BA819BA}"/>
    <pc:docChg chg="modSld">
      <pc:chgData name="Megan Shaull" userId="S::megan.shaull@du.edu::512da8bf-a27a-4a69-a3c5-10706bf45592" providerId="AD" clId="Web-{11E5CFD2-0EB9-7A3E-26A6-FC802BA819BA}" dt="2020-11-30T18:32:55.907" v="99" actId="20577"/>
      <pc:docMkLst>
        <pc:docMk/>
      </pc:docMkLst>
      <pc:sldChg chg="modSp">
        <pc:chgData name="Megan Shaull" userId="S::megan.shaull@du.edu::512da8bf-a27a-4a69-a3c5-10706bf45592" providerId="AD" clId="Web-{11E5CFD2-0EB9-7A3E-26A6-FC802BA819BA}" dt="2020-11-30T18:32:55.610" v="97" actId="20577"/>
        <pc:sldMkLst>
          <pc:docMk/>
          <pc:sldMk cId="2430835254" sldId="273"/>
        </pc:sldMkLst>
        <pc:spChg chg="mod">
          <ac:chgData name="Megan Shaull" userId="S::megan.shaull@du.edu::512da8bf-a27a-4a69-a3c5-10706bf45592" providerId="AD" clId="Web-{11E5CFD2-0EB9-7A3E-26A6-FC802BA819BA}" dt="2020-11-30T18:32:55.610" v="97" actId="20577"/>
          <ac:spMkLst>
            <pc:docMk/>
            <pc:sldMk cId="2430835254" sldId="273"/>
            <ac:spMk id="2" creationId="{80E9F166-5439-425E-8BFF-427274A995FC}"/>
          </ac:spMkLst>
        </pc:spChg>
      </pc:sldChg>
    </pc:docChg>
  </pc:docChgLst>
  <pc:docChgLst>
    <pc:chgData name="Megan Shaull" userId="S::megan.shaull@du.edu::512da8bf-a27a-4a69-a3c5-10706bf45592" providerId="AD" clId="Web-{38AFA4EC-173A-4648-BFEF-72F1CCA64C8C}"/>
    <pc:docChg chg="modSld">
      <pc:chgData name="Megan Shaull" userId="S::megan.shaull@du.edu::512da8bf-a27a-4a69-a3c5-10706bf45592" providerId="AD" clId="Web-{38AFA4EC-173A-4648-BFEF-72F1CCA64C8C}" dt="2020-11-29T20:41:53.616" v="3" actId="20577"/>
      <pc:docMkLst>
        <pc:docMk/>
      </pc:docMkLst>
      <pc:sldChg chg="modSp">
        <pc:chgData name="Megan Shaull" userId="S::megan.shaull@du.edu::512da8bf-a27a-4a69-a3c5-10706bf45592" providerId="AD" clId="Web-{38AFA4EC-173A-4648-BFEF-72F1CCA64C8C}" dt="2020-11-29T20:41:53.616" v="2" actId="20577"/>
        <pc:sldMkLst>
          <pc:docMk/>
          <pc:sldMk cId="102723737" sldId="272"/>
        </pc:sldMkLst>
        <pc:spChg chg="mod">
          <ac:chgData name="Megan Shaull" userId="S::megan.shaull@du.edu::512da8bf-a27a-4a69-a3c5-10706bf45592" providerId="AD" clId="Web-{38AFA4EC-173A-4648-BFEF-72F1CCA64C8C}" dt="2020-11-29T20:41:53.616" v="2" actId="20577"/>
          <ac:spMkLst>
            <pc:docMk/>
            <pc:sldMk cId="102723737" sldId="272"/>
            <ac:spMk id="2" creationId="{A45EBEED-FD0B-2A49-BF81-8E9A86A242D3}"/>
          </ac:spMkLst>
        </pc:spChg>
      </pc:sldChg>
    </pc:docChg>
  </pc:docChgLst>
  <pc:docChgLst>
    <pc:chgData name="Reem Alkheraiji" userId="S::reem.alkheraiji@du.edu::07407fc0-f256-4d72-81f7-55881fac4bdf" providerId="AD" clId="Web-{DAA447CA-2200-15E7-1DE8-F540569B8F02}"/>
    <pc:docChg chg="modSld">
      <pc:chgData name="Reem Alkheraiji" userId="S::reem.alkheraiji@du.edu::07407fc0-f256-4d72-81f7-55881fac4bdf" providerId="AD" clId="Web-{DAA447CA-2200-15E7-1DE8-F540569B8F02}" dt="2020-12-01T05:53:01.359" v="3" actId="20577"/>
      <pc:docMkLst>
        <pc:docMk/>
      </pc:docMkLst>
      <pc:sldChg chg="modSp">
        <pc:chgData name="Reem Alkheraiji" userId="S::reem.alkheraiji@du.edu::07407fc0-f256-4d72-81f7-55881fac4bdf" providerId="AD" clId="Web-{DAA447CA-2200-15E7-1DE8-F540569B8F02}" dt="2020-12-01T05:53:01.343" v="2" actId="20577"/>
        <pc:sldMkLst>
          <pc:docMk/>
          <pc:sldMk cId="102723737" sldId="272"/>
        </pc:sldMkLst>
        <pc:spChg chg="mod">
          <ac:chgData name="Reem Alkheraiji" userId="S::reem.alkheraiji@du.edu::07407fc0-f256-4d72-81f7-55881fac4bdf" providerId="AD" clId="Web-{DAA447CA-2200-15E7-1DE8-F540569B8F02}" dt="2020-12-01T05:53:01.343" v="2" actId="20577"/>
          <ac:spMkLst>
            <pc:docMk/>
            <pc:sldMk cId="102723737" sldId="272"/>
            <ac:spMk id="2" creationId="{A45EBEED-FD0B-2A49-BF81-8E9A86A242D3}"/>
          </ac:spMkLst>
        </pc:spChg>
      </pc:sldChg>
    </pc:docChg>
  </pc:docChgLst>
  <pc:docChgLst>
    <pc:chgData name="Reem Alkheraiji" userId="07407fc0-f256-4d72-81f7-55881fac4bdf" providerId="ADAL" clId="{486DF0AD-113E-DC41-B04B-3F7466D3CF8C}"/>
    <pc:docChg chg="undo redo custSel mod modSld">
      <pc:chgData name="Reem Alkheraiji" userId="07407fc0-f256-4d72-81f7-55881fac4bdf" providerId="ADAL" clId="{486DF0AD-113E-DC41-B04B-3F7466D3CF8C}" dt="2020-12-01T10:57:25.838" v="1750" actId="2"/>
      <pc:docMkLst>
        <pc:docMk/>
      </pc:docMkLst>
      <pc:sldChg chg="addSp delSp modSp mod">
        <pc:chgData name="Reem Alkheraiji" userId="07407fc0-f256-4d72-81f7-55881fac4bdf" providerId="ADAL" clId="{486DF0AD-113E-DC41-B04B-3F7466D3CF8C}" dt="2020-11-30T19:14:31.466" v="556"/>
        <pc:sldMkLst>
          <pc:docMk/>
          <pc:sldMk cId="1081735791" sldId="256"/>
        </pc:sldMkLst>
        <pc:spChg chg="add mod">
          <ac:chgData name="Reem Alkheraiji" userId="07407fc0-f256-4d72-81f7-55881fac4bdf" providerId="ADAL" clId="{486DF0AD-113E-DC41-B04B-3F7466D3CF8C}" dt="2020-11-29T04:44:05.929" v="1" actId="767"/>
          <ac:spMkLst>
            <pc:docMk/>
            <pc:sldMk cId="1081735791" sldId="256"/>
            <ac:spMk id="4" creationId="{039A3DE7-52F1-854B-84B2-439DA07210F1}"/>
          </ac:spMkLst>
        </pc:spChg>
        <pc:spChg chg="add del mod">
          <ac:chgData name="Reem Alkheraiji" userId="07407fc0-f256-4d72-81f7-55881fac4bdf" providerId="ADAL" clId="{486DF0AD-113E-DC41-B04B-3F7466D3CF8C}" dt="2020-11-30T19:14:31.466" v="556"/>
          <ac:spMkLst>
            <pc:docMk/>
            <pc:sldMk cId="1081735791" sldId="256"/>
            <ac:spMk id="5" creationId="{D15CA1B6-63C2-904D-8A7B-54C313B8399C}"/>
          </ac:spMkLst>
        </pc:spChg>
        <pc:picChg chg="mod">
          <ac:chgData name="Reem Alkheraiji" userId="07407fc0-f256-4d72-81f7-55881fac4bdf" providerId="ADAL" clId="{486DF0AD-113E-DC41-B04B-3F7466D3CF8C}" dt="2020-11-30T15:19:05.936" v="496" actId="14100"/>
          <ac:picMkLst>
            <pc:docMk/>
            <pc:sldMk cId="1081735791" sldId="256"/>
            <ac:picMk id="85" creationId="{C23A97B7-D5F2-9C43-B13F-F81F3233D89B}"/>
          </ac:picMkLst>
        </pc:picChg>
      </pc:sldChg>
      <pc:sldChg chg="modSp mod">
        <pc:chgData name="Reem Alkheraiji" userId="07407fc0-f256-4d72-81f7-55881fac4bdf" providerId="ADAL" clId="{486DF0AD-113E-DC41-B04B-3F7466D3CF8C}" dt="2020-11-29T10:42:02.743" v="429" actId="20577"/>
        <pc:sldMkLst>
          <pc:docMk/>
          <pc:sldMk cId="1827114611" sldId="257"/>
        </pc:sldMkLst>
        <pc:spChg chg="mod">
          <ac:chgData name="Reem Alkheraiji" userId="07407fc0-f256-4d72-81f7-55881fac4bdf" providerId="ADAL" clId="{486DF0AD-113E-DC41-B04B-3F7466D3CF8C}" dt="2020-11-29T10:42:02.743" v="429" actId="20577"/>
          <ac:spMkLst>
            <pc:docMk/>
            <pc:sldMk cId="1827114611" sldId="257"/>
            <ac:spMk id="2" creationId="{55FEB1B8-98E8-B648-8E26-0CC21B382842}"/>
          </ac:spMkLst>
        </pc:spChg>
      </pc:sldChg>
      <pc:sldChg chg="addSp delSp modSp mod">
        <pc:chgData name="Reem Alkheraiji" userId="07407fc0-f256-4d72-81f7-55881fac4bdf" providerId="ADAL" clId="{486DF0AD-113E-DC41-B04B-3F7466D3CF8C}" dt="2020-12-01T10:56:59.127" v="1744" actId="2"/>
        <pc:sldMkLst>
          <pc:docMk/>
          <pc:sldMk cId="2147878862" sldId="259"/>
        </pc:sldMkLst>
        <pc:spChg chg="mod">
          <ac:chgData name="Reem Alkheraiji" userId="07407fc0-f256-4d72-81f7-55881fac4bdf" providerId="ADAL" clId="{486DF0AD-113E-DC41-B04B-3F7466D3CF8C}" dt="2020-12-01T02:56:39.889" v="1726" actId="1035"/>
          <ac:spMkLst>
            <pc:docMk/>
            <pc:sldMk cId="2147878862" sldId="259"/>
            <ac:spMk id="2" creationId="{1191A9D7-6D76-364C-9DFF-603F998149C9}"/>
          </ac:spMkLst>
        </pc:spChg>
        <pc:spChg chg="del mod">
          <ac:chgData name="Reem Alkheraiji" userId="07407fc0-f256-4d72-81f7-55881fac4bdf" providerId="ADAL" clId="{486DF0AD-113E-DC41-B04B-3F7466D3CF8C}" dt="2020-12-01T04:56:09.232" v="1736" actId="478"/>
          <ac:spMkLst>
            <pc:docMk/>
            <pc:sldMk cId="2147878862" sldId="259"/>
            <ac:spMk id="3" creationId="{23557178-E290-7F41-9703-123F5EEBE110}"/>
          </ac:spMkLst>
        </pc:spChg>
        <pc:spChg chg="add mod">
          <ac:chgData name="Reem Alkheraiji" userId="07407fc0-f256-4d72-81f7-55881fac4bdf" providerId="ADAL" clId="{486DF0AD-113E-DC41-B04B-3F7466D3CF8C}" dt="2020-12-01T10:56:59.127" v="1744" actId="2"/>
          <ac:spMkLst>
            <pc:docMk/>
            <pc:sldMk cId="2147878862" sldId="259"/>
            <ac:spMk id="7" creationId="{990333AF-4D00-614E-B7CB-C3A4B8C45D71}"/>
          </ac:spMkLst>
        </pc:spChg>
      </pc:sldChg>
      <pc:sldChg chg="modSp mod">
        <pc:chgData name="Reem Alkheraiji" userId="07407fc0-f256-4d72-81f7-55881fac4bdf" providerId="ADAL" clId="{486DF0AD-113E-DC41-B04B-3F7466D3CF8C}" dt="2020-11-30T21:47:34.507" v="1433" actId="20577"/>
        <pc:sldMkLst>
          <pc:docMk/>
          <pc:sldMk cId="391868761" sldId="261"/>
        </pc:sldMkLst>
        <pc:spChg chg="mod">
          <ac:chgData name="Reem Alkheraiji" userId="07407fc0-f256-4d72-81f7-55881fac4bdf" providerId="ADAL" clId="{486DF0AD-113E-DC41-B04B-3F7466D3CF8C}" dt="2020-11-30T21:47:34.507" v="1433" actId="20577"/>
          <ac:spMkLst>
            <pc:docMk/>
            <pc:sldMk cId="391868761" sldId="261"/>
            <ac:spMk id="2" creationId="{C9C41F77-EE04-411A-A607-27BD47CEE201}"/>
          </ac:spMkLst>
        </pc:spChg>
      </pc:sldChg>
      <pc:sldChg chg="modSp mod">
        <pc:chgData name="Reem Alkheraiji" userId="07407fc0-f256-4d72-81f7-55881fac4bdf" providerId="ADAL" clId="{486DF0AD-113E-DC41-B04B-3F7466D3CF8C}" dt="2020-12-01T10:57:06.306" v="1747" actId="2"/>
        <pc:sldMkLst>
          <pc:docMk/>
          <pc:sldMk cId="3125268607" sldId="263"/>
        </pc:sldMkLst>
        <pc:spChg chg="mod">
          <ac:chgData name="Reem Alkheraiji" userId="07407fc0-f256-4d72-81f7-55881fac4bdf" providerId="ADAL" clId="{486DF0AD-113E-DC41-B04B-3F7466D3CF8C}" dt="2020-12-01T10:57:06.306" v="1747" actId="2"/>
          <ac:spMkLst>
            <pc:docMk/>
            <pc:sldMk cId="3125268607" sldId="263"/>
            <ac:spMk id="2" creationId="{60F67210-127B-4609-BE72-588F8A1CC129}"/>
          </ac:spMkLst>
        </pc:spChg>
      </pc:sldChg>
      <pc:sldChg chg="modSp mod">
        <pc:chgData name="Reem Alkheraiji" userId="07407fc0-f256-4d72-81f7-55881fac4bdf" providerId="ADAL" clId="{486DF0AD-113E-DC41-B04B-3F7466D3CF8C}" dt="2020-12-01T10:57:04.149" v="1746" actId="2"/>
        <pc:sldMkLst>
          <pc:docMk/>
          <pc:sldMk cId="4026838063" sldId="264"/>
        </pc:sldMkLst>
        <pc:spChg chg="mod">
          <ac:chgData name="Reem Alkheraiji" userId="07407fc0-f256-4d72-81f7-55881fac4bdf" providerId="ADAL" clId="{486DF0AD-113E-DC41-B04B-3F7466D3CF8C}" dt="2020-12-01T10:57:00.615" v="1745" actId="2"/>
          <ac:spMkLst>
            <pc:docMk/>
            <pc:sldMk cId="4026838063" sldId="264"/>
            <ac:spMk id="6" creationId="{230E1A40-4F5D-0E41-9AA4-D0A2FCD4DCF8}"/>
          </ac:spMkLst>
        </pc:spChg>
        <pc:spChg chg="mod">
          <ac:chgData name="Reem Alkheraiji" userId="07407fc0-f256-4d72-81f7-55881fac4bdf" providerId="ADAL" clId="{486DF0AD-113E-DC41-B04B-3F7466D3CF8C}" dt="2020-12-01T10:57:04.149" v="1746" actId="2"/>
          <ac:spMkLst>
            <pc:docMk/>
            <pc:sldMk cId="4026838063" sldId="264"/>
            <ac:spMk id="10" creationId="{F2DBAB98-7D91-457F-B630-46A4A9641972}"/>
          </ac:spMkLst>
        </pc:spChg>
      </pc:sldChg>
      <pc:sldChg chg="addSp delSp modSp mod">
        <pc:chgData name="Reem Alkheraiji" userId="07407fc0-f256-4d72-81f7-55881fac4bdf" providerId="ADAL" clId="{486DF0AD-113E-DC41-B04B-3F7466D3CF8C}" dt="2020-12-01T02:40:06.607" v="1719" actId="113"/>
        <pc:sldMkLst>
          <pc:docMk/>
          <pc:sldMk cId="959408737" sldId="265"/>
        </pc:sldMkLst>
        <pc:spChg chg="mod">
          <ac:chgData name="Reem Alkheraiji" userId="07407fc0-f256-4d72-81f7-55881fac4bdf" providerId="ADAL" clId="{486DF0AD-113E-DC41-B04B-3F7466D3CF8C}" dt="2020-11-30T22:09:59.832" v="1507" actId="14100"/>
          <ac:spMkLst>
            <pc:docMk/>
            <pc:sldMk cId="959408737" sldId="265"/>
            <ac:spMk id="2" creationId="{15FDD445-3CE8-0D45-92C0-00B0DB7A4247}"/>
          </ac:spMkLst>
        </pc:spChg>
        <pc:spChg chg="mod">
          <ac:chgData name="Reem Alkheraiji" userId="07407fc0-f256-4d72-81f7-55881fac4bdf" providerId="ADAL" clId="{486DF0AD-113E-DC41-B04B-3F7466D3CF8C}" dt="2020-12-01T02:40:06.607" v="1719" actId="113"/>
          <ac:spMkLst>
            <pc:docMk/>
            <pc:sldMk cId="959408737" sldId="265"/>
            <ac:spMk id="3" creationId="{2621DC07-A989-4790-A3C6-B94667F35A07}"/>
          </ac:spMkLst>
        </pc:spChg>
        <pc:spChg chg="mod">
          <ac:chgData name="Reem Alkheraiji" userId="07407fc0-f256-4d72-81f7-55881fac4bdf" providerId="ADAL" clId="{486DF0AD-113E-DC41-B04B-3F7466D3CF8C}" dt="2020-12-01T02:40:02.929" v="1718" actId="113"/>
          <ac:spMkLst>
            <pc:docMk/>
            <pc:sldMk cId="959408737" sldId="265"/>
            <ac:spMk id="5" creationId="{8831D94C-9512-43F3-AD8C-2432729EB346}"/>
          </ac:spMkLst>
        </pc:spChg>
        <pc:spChg chg="mod">
          <ac:chgData name="Reem Alkheraiji" userId="07407fc0-f256-4d72-81f7-55881fac4bdf" providerId="ADAL" clId="{486DF0AD-113E-DC41-B04B-3F7466D3CF8C}" dt="2020-12-01T00:09:13.223" v="1638" actId="20577"/>
          <ac:spMkLst>
            <pc:docMk/>
            <pc:sldMk cId="959408737" sldId="265"/>
            <ac:spMk id="6" creationId="{91566928-79C4-4AB2-BE1B-1F83BC570C04}"/>
          </ac:spMkLst>
        </pc:spChg>
        <pc:spChg chg="mod">
          <ac:chgData name="Reem Alkheraiji" userId="07407fc0-f256-4d72-81f7-55881fac4bdf" providerId="ADAL" clId="{486DF0AD-113E-DC41-B04B-3F7466D3CF8C}" dt="2020-11-30T23:51:09.180" v="1544" actId="20577"/>
          <ac:spMkLst>
            <pc:docMk/>
            <pc:sldMk cId="959408737" sldId="265"/>
            <ac:spMk id="8" creationId="{BAC695D3-61B2-4AC1-830C-482655A28FE5}"/>
          </ac:spMkLst>
        </pc:spChg>
        <pc:spChg chg="mod">
          <ac:chgData name="Reem Alkheraiji" userId="07407fc0-f256-4d72-81f7-55881fac4bdf" providerId="ADAL" clId="{486DF0AD-113E-DC41-B04B-3F7466D3CF8C}" dt="2020-12-01T00:08:35.871" v="1634" actId="1076"/>
          <ac:spMkLst>
            <pc:docMk/>
            <pc:sldMk cId="959408737" sldId="265"/>
            <ac:spMk id="10" creationId="{6FA9EBFC-10EE-456C-8DFD-317F0FF1CF3A}"/>
          </ac:spMkLst>
        </pc:spChg>
        <pc:spChg chg="mod">
          <ac:chgData name="Reem Alkheraiji" userId="07407fc0-f256-4d72-81f7-55881fac4bdf" providerId="ADAL" clId="{486DF0AD-113E-DC41-B04B-3F7466D3CF8C}" dt="2020-11-30T21:42:48.277" v="1377" actId="1036"/>
          <ac:spMkLst>
            <pc:docMk/>
            <pc:sldMk cId="959408737" sldId="265"/>
            <ac:spMk id="11" creationId="{E8FBB625-61AE-4CD5-9C55-230F2B20E32E}"/>
          </ac:spMkLst>
        </pc:spChg>
        <pc:spChg chg="mod">
          <ac:chgData name="Reem Alkheraiji" userId="07407fc0-f256-4d72-81f7-55881fac4bdf" providerId="ADAL" clId="{486DF0AD-113E-DC41-B04B-3F7466D3CF8C}" dt="2020-11-30T21:41:01.171" v="1262" actId="1037"/>
          <ac:spMkLst>
            <pc:docMk/>
            <pc:sldMk cId="959408737" sldId="265"/>
            <ac:spMk id="12" creationId="{34B8BC81-862C-4E7A-8E2C-B99BE507DBA9}"/>
          </ac:spMkLst>
        </pc:spChg>
        <pc:spChg chg="mod">
          <ac:chgData name="Reem Alkheraiji" userId="07407fc0-f256-4d72-81f7-55881fac4bdf" providerId="ADAL" clId="{486DF0AD-113E-DC41-B04B-3F7466D3CF8C}" dt="2020-12-01T00:05:39.189" v="1559" actId="1037"/>
          <ac:spMkLst>
            <pc:docMk/>
            <pc:sldMk cId="959408737" sldId="265"/>
            <ac:spMk id="13" creationId="{ADF44D09-8B1E-4215-BA5D-12F33675258E}"/>
          </ac:spMkLst>
        </pc:spChg>
        <pc:spChg chg="mod">
          <ac:chgData name="Reem Alkheraiji" userId="07407fc0-f256-4d72-81f7-55881fac4bdf" providerId="ADAL" clId="{486DF0AD-113E-DC41-B04B-3F7466D3CF8C}" dt="2020-11-30T21:40:54.267" v="1259" actId="1037"/>
          <ac:spMkLst>
            <pc:docMk/>
            <pc:sldMk cId="959408737" sldId="265"/>
            <ac:spMk id="14" creationId="{99CFD2AE-C71D-4BFC-AB95-53DAA4545BD3}"/>
          </ac:spMkLst>
        </pc:spChg>
        <pc:spChg chg="add del mod">
          <ac:chgData name="Reem Alkheraiji" userId="07407fc0-f256-4d72-81f7-55881fac4bdf" providerId="ADAL" clId="{486DF0AD-113E-DC41-B04B-3F7466D3CF8C}" dt="2020-12-01T00:06:30" v="1571" actId="478"/>
          <ac:spMkLst>
            <pc:docMk/>
            <pc:sldMk cId="959408737" sldId="265"/>
            <ac:spMk id="15" creationId="{600E0E86-9DAD-564E-85C8-8AC729677EE5}"/>
          </ac:spMkLst>
        </pc:spChg>
        <pc:graphicFrameChg chg="mod modGraphic">
          <ac:chgData name="Reem Alkheraiji" userId="07407fc0-f256-4d72-81f7-55881fac4bdf" providerId="ADAL" clId="{486DF0AD-113E-DC41-B04B-3F7466D3CF8C}" dt="2020-12-01T02:39:17.138" v="1714" actId="14734"/>
          <ac:graphicFrameMkLst>
            <pc:docMk/>
            <pc:sldMk cId="959408737" sldId="265"/>
            <ac:graphicFrameMk id="4" creationId="{24825E65-9B63-4F79-8D32-F8D12FB9C001}"/>
          </ac:graphicFrameMkLst>
        </pc:graphicFrameChg>
        <pc:graphicFrameChg chg="mod modGraphic">
          <ac:chgData name="Reem Alkheraiji" userId="07407fc0-f256-4d72-81f7-55881fac4bdf" providerId="ADAL" clId="{486DF0AD-113E-DC41-B04B-3F7466D3CF8C}" dt="2020-11-30T21:42:33.811" v="1363" actId="14100"/>
          <ac:graphicFrameMkLst>
            <pc:docMk/>
            <pc:sldMk cId="959408737" sldId="265"/>
            <ac:graphicFrameMk id="7" creationId="{FFF4D2E6-19D4-4A8A-81F3-9137815FDCF6}"/>
          </ac:graphicFrameMkLst>
        </pc:graphicFrameChg>
        <pc:graphicFrameChg chg="mod modGraphic">
          <ac:chgData name="Reem Alkheraiji" userId="07407fc0-f256-4d72-81f7-55881fac4bdf" providerId="ADAL" clId="{486DF0AD-113E-DC41-B04B-3F7466D3CF8C}" dt="2020-11-30T21:42:44.130" v="1368" actId="1035"/>
          <ac:graphicFrameMkLst>
            <pc:docMk/>
            <pc:sldMk cId="959408737" sldId="265"/>
            <ac:graphicFrameMk id="9" creationId="{2139FFA1-270E-4085-B2E9-3C2015CD3AF7}"/>
          </ac:graphicFrameMkLst>
        </pc:graphicFrameChg>
      </pc:sldChg>
      <pc:sldChg chg="addSp delSp modSp mod setBg">
        <pc:chgData name="Reem Alkheraiji" userId="07407fc0-f256-4d72-81f7-55881fac4bdf" providerId="ADAL" clId="{486DF0AD-113E-DC41-B04B-3F7466D3CF8C}" dt="2020-12-01T10:57:25.838" v="1750" actId="2"/>
        <pc:sldMkLst>
          <pc:docMk/>
          <pc:sldMk cId="3110942410" sldId="266"/>
        </pc:sldMkLst>
        <pc:spChg chg="mod">
          <ac:chgData name="Reem Alkheraiji" userId="07407fc0-f256-4d72-81f7-55881fac4bdf" providerId="ADAL" clId="{486DF0AD-113E-DC41-B04B-3F7466D3CF8C}" dt="2020-12-01T02:56:26.261" v="1721" actId="1076"/>
          <ac:spMkLst>
            <pc:docMk/>
            <pc:sldMk cId="3110942410" sldId="266"/>
            <ac:spMk id="3" creationId="{2B8F3EEB-FA64-5442-B81A-A6C51073EBAA}"/>
          </ac:spMkLst>
        </pc:spChg>
        <pc:spChg chg="mod">
          <ac:chgData name="Reem Alkheraiji" userId="07407fc0-f256-4d72-81f7-55881fac4bdf" providerId="ADAL" clId="{486DF0AD-113E-DC41-B04B-3F7466D3CF8C}" dt="2020-12-01T02:07:23.569" v="1667" actId="1076"/>
          <ac:spMkLst>
            <pc:docMk/>
            <pc:sldMk cId="3110942410" sldId="266"/>
            <ac:spMk id="4" creationId="{27BAD03D-85A8-B349-B4E9-E8AC43767820}"/>
          </ac:spMkLst>
        </pc:spChg>
        <pc:spChg chg="mod">
          <ac:chgData name="Reem Alkheraiji" userId="07407fc0-f256-4d72-81f7-55881fac4bdf" providerId="ADAL" clId="{486DF0AD-113E-DC41-B04B-3F7466D3CF8C}" dt="2020-12-01T02:56:28.854" v="1722" actId="1076"/>
          <ac:spMkLst>
            <pc:docMk/>
            <pc:sldMk cId="3110942410" sldId="266"/>
            <ac:spMk id="5" creationId="{BADAE19F-6C7C-7F4D-A733-40D5814382C1}"/>
          </ac:spMkLst>
        </pc:spChg>
        <pc:spChg chg="add del">
          <ac:chgData name="Reem Alkheraiji" userId="07407fc0-f256-4d72-81f7-55881fac4bdf" providerId="ADAL" clId="{486DF0AD-113E-DC41-B04B-3F7466D3CF8C}" dt="2020-12-01T01:40:19.714" v="1643" actId="26606"/>
          <ac:spMkLst>
            <pc:docMk/>
            <pc:sldMk cId="3110942410" sldId="266"/>
            <ac:spMk id="12" creationId="{87A67C49-26B6-4DC8-881C-7961803B30C3}"/>
          </ac:spMkLst>
        </pc:spChg>
        <pc:spChg chg="add del">
          <ac:chgData name="Reem Alkheraiji" userId="07407fc0-f256-4d72-81f7-55881fac4bdf" providerId="ADAL" clId="{486DF0AD-113E-DC41-B04B-3F7466D3CF8C}" dt="2020-12-01T01:40:19.714" v="1643" actId="26606"/>
          <ac:spMkLst>
            <pc:docMk/>
            <pc:sldMk cId="3110942410" sldId="266"/>
            <ac:spMk id="14" creationId="{F5060FED-4396-4BE6-B18E-420D8B228EC9}"/>
          </ac:spMkLst>
        </pc:spChg>
        <pc:spChg chg="add del">
          <ac:chgData name="Reem Alkheraiji" userId="07407fc0-f256-4d72-81f7-55881fac4bdf" providerId="ADAL" clId="{486DF0AD-113E-DC41-B04B-3F7466D3CF8C}" dt="2020-12-01T01:40:16.878" v="1642" actId="26606"/>
          <ac:spMkLst>
            <pc:docMk/>
            <pc:sldMk cId="3110942410" sldId="266"/>
            <ac:spMk id="16" creationId="{87A67C49-26B6-4DC8-881C-7961803B30C3}"/>
          </ac:spMkLst>
        </pc:spChg>
        <pc:spChg chg="add del">
          <ac:chgData name="Reem Alkheraiji" userId="07407fc0-f256-4d72-81f7-55881fac4bdf" providerId="ADAL" clId="{486DF0AD-113E-DC41-B04B-3F7466D3CF8C}" dt="2020-12-01T01:40:16.878" v="1642" actId="26606"/>
          <ac:spMkLst>
            <pc:docMk/>
            <pc:sldMk cId="3110942410" sldId="266"/>
            <ac:spMk id="17" creationId="{F5060FED-4396-4BE6-B18E-420D8B228EC9}"/>
          </ac:spMkLst>
        </pc:spChg>
        <pc:spChg chg="add">
          <ac:chgData name="Reem Alkheraiji" userId="07407fc0-f256-4d72-81f7-55881fac4bdf" providerId="ADAL" clId="{486DF0AD-113E-DC41-B04B-3F7466D3CF8C}" dt="2020-12-01T01:40:19.714" v="1643" actId="26606"/>
          <ac:spMkLst>
            <pc:docMk/>
            <pc:sldMk cId="3110942410" sldId="266"/>
            <ac:spMk id="18" creationId="{87A67C49-26B6-4DC8-881C-7961803B30C3}"/>
          </ac:spMkLst>
        </pc:spChg>
        <pc:spChg chg="add del">
          <ac:chgData name="Reem Alkheraiji" userId="07407fc0-f256-4d72-81f7-55881fac4bdf" providerId="ADAL" clId="{486DF0AD-113E-DC41-B04B-3F7466D3CF8C}" dt="2020-12-01T01:40:06.815" v="1640" actId="26606"/>
          <ac:spMkLst>
            <pc:docMk/>
            <pc:sldMk cId="3110942410" sldId="266"/>
            <ac:spMk id="19" creationId="{87A67C49-26B6-4DC8-881C-7961803B30C3}"/>
          </ac:spMkLst>
        </pc:spChg>
        <pc:spChg chg="add">
          <ac:chgData name="Reem Alkheraiji" userId="07407fc0-f256-4d72-81f7-55881fac4bdf" providerId="ADAL" clId="{486DF0AD-113E-DC41-B04B-3F7466D3CF8C}" dt="2020-12-01T01:40:19.714" v="1643" actId="26606"/>
          <ac:spMkLst>
            <pc:docMk/>
            <pc:sldMk cId="3110942410" sldId="266"/>
            <ac:spMk id="20" creationId="{F5060FED-4396-4BE6-B18E-420D8B228EC9}"/>
          </ac:spMkLst>
        </pc:spChg>
        <pc:spChg chg="add del">
          <ac:chgData name="Reem Alkheraiji" userId="07407fc0-f256-4d72-81f7-55881fac4bdf" providerId="ADAL" clId="{486DF0AD-113E-DC41-B04B-3F7466D3CF8C}" dt="2020-12-01T01:40:06.815" v="1640" actId="26606"/>
          <ac:spMkLst>
            <pc:docMk/>
            <pc:sldMk cId="3110942410" sldId="266"/>
            <ac:spMk id="21" creationId="{F5060FED-4396-4BE6-B18E-420D8B228EC9}"/>
          </ac:spMkLst>
        </pc:spChg>
        <pc:graphicFrameChg chg="mod modGraphic">
          <ac:chgData name="Reem Alkheraiji" userId="07407fc0-f256-4d72-81f7-55881fac4bdf" providerId="ADAL" clId="{486DF0AD-113E-DC41-B04B-3F7466D3CF8C}" dt="2020-12-01T10:57:25.838" v="1750" actId="2"/>
          <ac:graphicFrameMkLst>
            <pc:docMk/>
            <pc:sldMk cId="3110942410" sldId="266"/>
            <ac:graphicFrameMk id="2" creationId="{8E315F48-3112-4843-9E8C-900AE829866F}"/>
          </ac:graphicFrameMkLst>
        </pc:graphicFrameChg>
        <pc:graphicFrameChg chg="add del mod">
          <ac:chgData name="Reem Alkheraiji" userId="07407fc0-f256-4d72-81f7-55881fac4bdf" providerId="ADAL" clId="{486DF0AD-113E-DC41-B04B-3F7466D3CF8C}" dt="2020-11-30T21:30:50.961" v="1190" actId="478"/>
          <ac:graphicFrameMkLst>
            <pc:docMk/>
            <pc:sldMk cId="3110942410" sldId="266"/>
            <ac:graphicFrameMk id="2" creationId="{9A4764F5-4A40-A34B-9EA6-AD66DD9AC4C0}"/>
          </ac:graphicFrameMkLst>
        </pc:graphicFrameChg>
        <pc:graphicFrameChg chg="mod modGraphic">
          <ac:chgData name="Reem Alkheraiji" userId="07407fc0-f256-4d72-81f7-55881fac4bdf" providerId="ADAL" clId="{486DF0AD-113E-DC41-B04B-3F7466D3CF8C}" dt="2020-11-30T21:59:57.969" v="1474" actId="242"/>
          <ac:graphicFrameMkLst>
            <pc:docMk/>
            <pc:sldMk cId="3110942410" sldId="266"/>
            <ac:graphicFrameMk id="7" creationId="{68B295BC-18FA-1F49-9D98-9024991BC6F1}"/>
          </ac:graphicFrameMkLst>
        </pc:graphicFrameChg>
      </pc:sldChg>
      <pc:sldChg chg="addSp delSp modSp mod">
        <pc:chgData name="Reem Alkheraiji" userId="07407fc0-f256-4d72-81f7-55881fac4bdf" providerId="ADAL" clId="{486DF0AD-113E-DC41-B04B-3F7466D3CF8C}" dt="2020-12-01T02:18:56.366" v="1702" actId="13926"/>
        <pc:sldMkLst>
          <pc:docMk/>
          <pc:sldMk cId="632440486" sldId="267"/>
        </pc:sldMkLst>
        <pc:spChg chg="del mod">
          <ac:chgData name="Reem Alkheraiji" userId="07407fc0-f256-4d72-81f7-55881fac4bdf" providerId="ADAL" clId="{486DF0AD-113E-DC41-B04B-3F7466D3CF8C}" dt="2020-11-30T19:36:22.190" v="777" actId="478"/>
          <ac:spMkLst>
            <pc:docMk/>
            <pc:sldMk cId="632440486" sldId="267"/>
            <ac:spMk id="2" creationId="{F3110D41-32A1-9840-9D57-69164EEC4A6D}"/>
          </ac:spMkLst>
        </pc:spChg>
        <pc:spChg chg="add mod">
          <ac:chgData name="Reem Alkheraiji" userId="07407fc0-f256-4d72-81f7-55881fac4bdf" providerId="ADAL" clId="{486DF0AD-113E-DC41-B04B-3F7466D3CF8C}" dt="2020-12-01T02:18:56.366" v="1702" actId="13926"/>
          <ac:spMkLst>
            <pc:docMk/>
            <pc:sldMk cId="632440486" sldId="267"/>
            <ac:spMk id="3" creationId="{1D0AB00E-DA80-2640-96A9-0393921BF972}"/>
          </ac:spMkLst>
        </pc:spChg>
      </pc:sldChg>
      <pc:sldChg chg="modSp mod">
        <pc:chgData name="Reem Alkheraiji" userId="07407fc0-f256-4d72-81f7-55881fac4bdf" providerId="ADAL" clId="{486DF0AD-113E-DC41-B04B-3F7466D3CF8C}" dt="2020-11-29T10:42:32.167" v="430" actId="20577"/>
        <pc:sldMkLst>
          <pc:docMk/>
          <pc:sldMk cId="2134570816" sldId="269"/>
        </pc:sldMkLst>
        <pc:spChg chg="mod">
          <ac:chgData name="Reem Alkheraiji" userId="07407fc0-f256-4d72-81f7-55881fac4bdf" providerId="ADAL" clId="{486DF0AD-113E-DC41-B04B-3F7466D3CF8C}" dt="2020-11-29T10:42:32.167" v="430" actId="20577"/>
          <ac:spMkLst>
            <pc:docMk/>
            <pc:sldMk cId="2134570816" sldId="269"/>
            <ac:spMk id="5" creationId="{BC86F66E-FC85-493E-B350-F9BA024EAE1A}"/>
          </ac:spMkLst>
        </pc:spChg>
      </pc:sldChg>
      <pc:sldChg chg="addSp delSp modSp mod">
        <pc:chgData name="Reem Alkheraiji" userId="07407fc0-f256-4d72-81f7-55881fac4bdf" providerId="ADAL" clId="{486DF0AD-113E-DC41-B04B-3F7466D3CF8C}" dt="2020-12-01T02:10:06.541" v="1698" actId="13926"/>
        <pc:sldMkLst>
          <pc:docMk/>
          <pc:sldMk cId="102723737" sldId="272"/>
        </pc:sldMkLst>
        <pc:spChg chg="add del mod">
          <ac:chgData name="Reem Alkheraiji" userId="07407fc0-f256-4d72-81f7-55881fac4bdf" providerId="ADAL" clId="{486DF0AD-113E-DC41-B04B-3F7466D3CF8C}" dt="2020-12-01T02:10:06.541" v="1698" actId="13926"/>
          <ac:spMkLst>
            <pc:docMk/>
            <pc:sldMk cId="102723737" sldId="272"/>
            <ac:spMk id="2" creationId="{A45EBEED-FD0B-2A49-BF81-8E9A86A242D3}"/>
          </ac:spMkLst>
        </pc:spChg>
        <pc:spChg chg="mod">
          <ac:chgData name="Reem Alkheraiji" userId="07407fc0-f256-4d72-81f7-55881fac4bdf" providerId="ADAL" clId="{486DF0AD-113E-DC41-B04B-3F7466D3CF8C}" dt="2020-11-29T07:00:20.664" v="399" actId="1037"/>
          <ac:spMkLst>
            <pc:docMk/>
            <pc:sldMk cId="102723737" sldId="272"/>
            <ac:spMk id="13" creationId="{6C5F201A-622D-4576-BF9B-F2BC449D09DD}"/>
          </ac:spMkLst>
        </pc:spChg>
        <pc:graphicFrameChg chg="mod">
          <ac:chgData name="Reem Alkheraiji" userId="07407fc0-f256-4d72-81f7-55881fac4bdf" providerId="ADAL" clId="{486DF0AD-113E-DC41-B04B-3F7466D3CF8C}" dt="2020-11-29T06:58:03.504" v="269" actId="1076"/>
          <ac:graphicFrameMkLst>
            <pc:docMk/>
            <pc:sldMk cId="102723737" sldId="272"/>
            <ac:graphicFrameMk id="11" creationId="{ECF9E7AD-1C95-4F6D-85BD-2010D3B19435}"/>
          </ac:graphicFrameMkLst>
        </pc:graphicFrameChg>
        <pc:graphicFrameChg chg="mod">
          <ac:chgData name="Reem Alkheraiji" userId="07407fc0-f256-4d72-81f7-55881fac4bdf" providerId="ADAL" clId="{486DF0AD-113E-DC41-B04B-3F7466D3CF8C}" dt="2020-11-29T06:58:02.659" v="268" actId="1076"/>
          <ac:graphicFrameMkLst>
            <pc:docMk/>
            <pc:sldMk cId="102723737" sldId="272"/>
            <ac:graphicFrameMk id="14" creationId="{EF19B1A6-BA47-488A-99C0-82F279B5534D}"/>
          </ac:graphicFrameMkLst>
        </pc:graphicFrameChg>
        <pc:graphicFrameChg chg="add del">
          <ac:chgData name="Reem Alkheraiji" userId="07407fc0-f256-4d72-81f7-55881fac4bdf" providerId="ADAL" clId="{486DF0AD-113E-DC41-B04B-3F7466D3CF8C}" dt="2020-11-30T21:34:10.975" v="1210" actId="26606"/>
          <ac:graphicFrameMkLst>
            <pc:docMk/>
            <pc:sldMk cId="102723737" sldId="272"/>
            <ac:graphicFrameMk id="16" creationId="{ADF653B9-8E71-47DF-85A0-58BC349492AE}"/>
          </ac:graphicFrameMkLst>
        </pc:graphicFrameChg>
        <pc:graphicFrameChg chg="add del">
          <ac:chgData name="Reem Alkheraiji" userId="07407fc0-f256-4d72-81f7-55881fac4bdf" providerId="ADAL" clId="{486DF0AD-113E-DC41-B04B-3F7466D3CF8C}" dt="2020-11-30T21:34:15.253" v="1212" actId="26606"/>
          <ac:graphicFrameMkLst>
            <pc:docMk/>
            <pc:sldMk cId="102723737" sldId="272"/>
            <ac:graphicFrameMk id="18" creationId="{76040226-2427-47B9-A7BD-28A491597969}"/>
          </ac:graphicFrameMkLst>
        </pc:graphicFrameChg>
        <pc:graphicFrameChg chg="add del">
          <ac:chgData name="Reem Alkheraiji" userId="07407fc0-f256-4d72-81f7-55881fac4bdf" providerId="ADAL" clId="{486DF0AD-113E-DC41-B04B-3F7466D3CF8C}" dt="2020-11-30T21:34:24.095" v="1214" actId="26606"/>
          <ac:graphicFrameMkLst>
            <pc:docMk/>
            <pc:sldMk cId="102723737" sldId="272"/>
            <ac:graphicFrameMk id="20" creationId="{ADF653B9-8E71-47DF-85A0-58BC349492AE}"/>
          </ac:graphicFrameMkLst>
        </pc:graphicFrameChg>
      </pc:sldChg>
      <pc:sldChg chg="modSp mod">
        <pc:chgData name="Reem Alkheraiji" userId="07407fc0-f256-4d72-81f7-55881fac4bdf" providerId="ADAL" clId="{486DF0AD-113E-DC41-B04B-3F7466D3CF8C}" dt="2020-11-30T20:01:02.265" v="869" actId="1076"/>
        <pc:sldMkLst>
          <pc:docMk/>
          <pc:sldMk cId="2430835254" sldId="273"/>
        </pc:sldMkLst>
        <pc:spChg chg="mod">
          <ac:chgData name="Reem Alkheraiji" userId="07407fc0-f256-4d72-81f7-55881fac4bdf" providerId="ADAL" clId="{486DF0AD-113E-DC41-B04B-3F7466D3CF8C}" dt="2020-11-30T20:01:02.265" v="869" actId="1076"/>
          <ac:spMkLst>
            <pc:docMk/>
            <pc:sldMk cId="2430835254" sldId="273"/>
            <ac:spMk id="2" creationId="{80E9F166-5439-425E-8BFF-427274A995FC}"/>
          </ac:spMkLst>
        </pc:spChg>
      </pc:sldChg>
    </pc:docChg>
  </pc:docChgLst>
  <pc:docChgLst>
    <pc:chgData name="Megan Shaull" userId="S::megan.shaull@du.edu::512da8bf-a27a-4a69-a3c5-10706bf45592" providerId="AD" clId="Web-{DA9F85DE-7E03-C6B1-9AA8-A04BD6177A4E}"/>
    <pc:docChg chg="modSld">
      <pc:chgData name="Megan Shaull" userId="S::megan.shaull@du.edu::512da8bf-a27a-4a69-a3c5-10706bf45592" providerId="AD" clId="Web-{DA9F85DE-7E03-C6B1-9AA8-A04BD6177A4E}" dt="2020-11-30T20:12:18.235" v="3" actId="20577"/>
      <pc:docMkLst>
        <pc:docMk/>
      </pc:docMkLst>
      <pc:sldChg chg="modSp">
        <pc:chgData name="Megan Shaull" userId="S::megan.shaull@du.edu::512da8bf-a27a-4a69-a3c5-10706bf45592" providerId="AD" clId="Web-{DA9F85DE-7E03-C6B1-9AA8-A04BD6177A4E}" dt="2020-11-30T20:12:18.235" v="2" actId="20577"/>
        <pc:sldMkLst>
          <pc:docMk/>
          <pc:sldMk cId="2430835254" sldId="273"/>
        </pc:sldMkLst>
        <pc:spChg chg="mod">
          <ac:chgData name="Megan Shaull" userId="S::megan.shaull@du.edu::512da8bf-a27a-4a69-a3c5-10706bf45592" providerId="AD" clId="Web-{DA9F85DE-7E03-C6B1-9AA8-A04BD6177A4E}" dt="2020-11-30T20:12:18.235" v="2" actId="20577"/>
          <ac:spMkLst>
            <pc:docMk/>
            <pc:sldMk cId="2430835254" sldId="273"/>
            <ac:spMk id="2" creationId="{80E9F166-5439-425E-8BFF-427274A995FC}"/>
          </ac:spMkLst>
        </pc:spChg>
      </pc:sldChg>
    </pc:docChg>
  </pc:docChgLst>
  <pc:docChgLst>
    <pc:chgData name="Chloe Craig-Lotito" userId="S::chloe.craig-lotito@du.edu::4cf7cc6e-d249-4a89-876a-2f1622203431" providerId="AD" clId="Web-{A5EF9C23-9F14-C9ED-3884-18DB9CDE0994}"/>
    <pc:docChg chg="modSld">
      <pc:chgData name="Chloe Craig-Lotito" userId="S::chloe.craig-lotito@du.edu::4cf7cc6e-d249-4a89-876a-2f1622203431" providerId="AD" clId="Web-{A5EF9C23-9F14-C9ED-3884-18DB9CDE0994}" dt="2020-12-01T02:08:57.023" v="1587" actId="20577"/>
      <pc:docMkLst>
        <pc:docMk/>
      </pc:docMkLst>
      <pc:sldChg chg="addSp delSp modSp">
        <pc:chgData name="Chloe Craig-Lotito" userId="S::chloe.craig-lotito@du.edu::4cf7cc6e-d249-4a89-876a-2f1622203431" providerId="AD" clId="Web-{A5EF9C23-9F14-C9ED-3884-18DB9CDE0994}" dt="2020-12-01T02:02:17.447" v="1582" actId="20577"/>
        <pc:sldMkLst>
          <pc:docMk/>
          <pc:sldMk cId="959408737" sldId="265"/>
        </pc:sldMkLst>
        <pc:spChg chg="add mod">
          <ac:chgData name="Chloe Craig-Lotito" userId="S::chloe.craig-lotito@du.edu::4cf7cc6e-d249-4a89-876a-2f1622203431" providerId="AD" clId="Web-{A5EF9C23-9F14-C9ED-3884-18DB9CDE0994}" dt="2020-11-30T21:12:43.659" v="1437" actId="1076"/>
          <ac:spMkLst>
            <pc:docMk/>
            <pc:sldMk cId="959408737" sldId="265"/>
            <ac:spMk id="3" creationId="{2621DC07-A989-4790-A3C6-B94667F35A07}"/>
          </ac:spMkLst>
        </pc:spChg>
        <pc:spChg chg="add del mod">
          <ac:chgData name="Chloe Craig-Lotito" userId="S::chloe.craig-lotito@du.edu::4cf7cc6e-d249-4a89-876a-2f1622203431" providerId="AD" clId="Web-{A5EF9C23-9F14-C9ED-3884-18DB9CDE0994}" dt="2020-11-30T18:34:09.285" v="310"/>
          <ac:spMkLst>
            <pc:docMk/>
            <pc:sldMk cId="959408737" sldId="265"/>
            <ac:spMk id="3" creationId="{DF79402B-9AF4-43F7-9468-62CA1DBA3E93}"/>
          </ac:spMkLst>
        </pc:spChg>
        <pc:spChg chg="add mod">
          <ac:chgData name="Chloe Craig-Lotito" userId="S::chloe.craig-lotito@du.edu::4cf7cc6e-d249-4a89-876a-2f1622203431" providerId="AD" clId="Web-{A5EF9C23-9F14-C9ED-3884-18DB9CDE0994}" dt="2020-11-30T21:12:49.534" v="1438" actId="1076"/>
          <ac:spMkLst>
            <pc:docMk/>
            <pc:sldMk cId="959408737" sldId="265"/>
            <ac:spMk id="5" creationId="{8831D94C-9512-43F3-AD8C-2432729EB346}"/>
          </ac:spMkLst>
        </pc:spChg>
        <pc:spChg chg="add mod">
          <ac:chgData name="Chloe Craig-Lotito" userId="S::chloe.craig-lotito@du.edu::4cf7cc6e-d249-4a89-876a-2f1622203431" providerId="AD" clId="Web-{A5EF9C23-9F14-C9ED-3884-18DB9CDE0994}" dt="2020-11-30T20:01:33.776" v="948" actId="1076"/>
          <ac:spMkLst>
            <pc:docMk/>
            <pc:sldMk cId="959408737" sldId="265"/>
            <ac:spMk id="6" creationId="{91566928-79C4-4AB2-BE1B-1F83BC570C04}"/>
          </ac:spMkLst>
        </pc:spChg>
        <pc:spChg chg="add mod">
          <ac:chgData name="Chloe Craig-Lotito" userId="S::chloe.craig-lotito@du.edu::4cf7cc6e-d249-4a89-876a-2f1622203431" providerId="AD" clId="Web-{A5EF9C23-9F14-C9ED-3884-18DB9CDE0994}" dt="2020-11-30T19:24:21.280" v="720" actId="20577"/>
          <ac:spMkLst>
            <pc:docMk/>
            <pc:sldMk cId="959408737" sldId="265"/>
            <ac:spMk id="8" creationId="{BAC695D3-61B2-4AC1-830C-482655A28FE5}"/>
          </ac:spMkLst>
        </pc:spChg>
        <pc:spChg chg="add mod">
          <ac:chgData name="Chloe Craig-Lotito" userId="S::chloe.craig-lotito@du.edu::4cf7cc6e-d249-4a89-876a-2f1622203431" providerId="AD" clId="Web-{A5EF9C23-9F14-C9ED-3884-18DB9CDE0994}" dt="2020-11-30T21:12:38.519" v="1436" actId="1076"/>
          <ac:spMkLst>
            <pc:docMk/>
            <pc:sldMk cId="959408737" sldId="265"/>
            <ac:spMk id="10" creationId="{6FA9EBFC-10EE-456C-8DFD-317F0FF1CF3A}"/>
          </ac:spMkLst>
        </pc:spChg>
        <pc:spChg chg="add mod">
          <ac:chgData name="Chloe Craig-Lotito" userId="S::chloe.craig-lotito@du.edu::4cf7cc6e-d249-4a89-876a-2f1622203431" providerId="AD" clId="Web-{A5EF9C23-9F14-C9ED-3884-18DB9CDE0994}" dt="2020-11-30T19:27:18.452" v="944" actId="20577"/>
          <ac:spMkLst>
            <pc:docMk/>
            <pc:sldMk cId="959408737" sldId="265"/>
            <ac:spMk id="11" creationId="{E8FBB625-61AE-4CD5-9C55-230F2B20E32E}"/>
          </ac:spMkLst>
        </pc:spChg>
        <pc:spChg chg="add mod">
          <ac:chgData name="Chloe Craig-Lotito" userId="S::chloe.craig-lotito@du.edu::4cf7cc6e-d249-4a89-876a-2f1622203431" providerId="AD" clId="Web-{A5EF9C23-9F14-C9ED-3884-18DB9CDE0994}" dt="2020-11-30T20:02:45.417" v="1022" actId="1076"/>
          <ac:spMkLst>
            <pc:docMk/>
            <pc:sldMk cId="959408737" sldId="265"/>
            <ac:spMk id="12" creationId="{34B8BC81-862C-4E7A-8E2C-B99BE507DBA9}"/>
          </ac:spMkLst>
        </pc:spChg>
        <pc:spChg chg="add mod">
          <ac:chgData name="Chloe Craig-Lotito" userId="S::chloe.craig-lotito@du.edu::4cf7cc6e-d249-4a89-876a-2f1622203431" providerId="AD" clId="Web-{A5EF9C23-9F14-C9ED-3884-18DB9CDE0994}" dt="2020-12-01T02:02:17.447" v="1582" actId="20577"/>
          <ac:spMkLst>
            <pc:docMk/>
            <pc:sldMk cId="959408737" sldId="265"/>
            <ac:spMk id="13" creationId="{ADF44D09-8B1E-4215-BA5D-12F33675258E}"/>
          </ac:spMkLst>
        </pc:spChg>
        <pc:spChg chg="add mod">
          <ac:chgData name="Chloe Craig-Lotito" userId="S::chloe.craig-lotito@du.edu::4cf7cc6e-d249-4a89-876a-2f1622203431" providerId="AD" clId="Web-{A5EF9C23-9F14-C9ED-3884-18DB9CDE0994}" dt="2020-11-30T21:20:33.835" v="1566" actId="20577"/>
          <ac:spMkLst>
            <pc:docMk/>
            <pc:sldMk cId="959408737" sldId="265"/>
            <ac:spMk id="14" creationId="{99CFD2AE-C71D-4BFC-AB95-53DAA4545BD3}"/>
          </ac:spMkLst>
        </pc:spChg>
        <pc:graphicFrameChg chg="add mod modGraphic">
          <ac:chgData name="Chloe Craig-Lotito" userId="S::chloe.craig-lotito@du.edu::4cf7cc6e-d249-4a89-876a-2f1622203431" providerId="AD" clId="Web-{A5EF9C23-9F14-C9ED-3884-18DB9CDE0994}" dt="2020-11-30T19:17:26.608" v="629"/>
          <ac:graphicFrameMkLst>
            <pc:docMk/>
            <pc:sldMk cId="959408737" sldId="265"/>
            <ac:graphicFrameMk id="4" creationId="{24825E65-9B63-4F79-8D32-F8D12FB9C001}"/>
          </ac:graphicFrameMkLst>
        </pc:graphicFrameChg>
        <pc:graphicFrameChg chg="add mod modGraphic">
          <ac:chgData name="Chloe Craig-Lotito" userId="S::chloe.craig-lotito@du.edu::4cf7cc6e-d249-4a89-876a-2f1622203431" providerId="AD" clId="Web-{A5EF9C23-9F14-C9ED-3884-18DB9CDE0994}" dt="2020-11-30T19:24:08.952" v="716" actId="1076"/>
          <ac:graphicFrameMkLst>
            <pc:docMk/>
            <pc:sldMk cId="959408737" sldId="265"/>
            <ac:graphicFrameMk id="7" creationId="{FFF4D2E6-19D4-4A8A-81F3-9137815FDCF6}"/>
          </ac:graphicFrameMkLst>
        </pc:graphicFrameChg>
        <pc:graphicFrameChg chg="add mod modGraphic">
          <ac:chgData name="Chloe Craig-Lotito" userId="S::chloe.craig-lotito@du.edu::4cf7cc6e-d249-4a89-876a-2f1622203431" providerId="AD" clId="Web-{A5EF9C23-9F14-C9ED-3884-18DB9CDE0994}" dt="2020-11-30T19:12:30.576" v="418" actId="1076"/>
          <ac:graphicFrameMkLst>
            <pc:docMk/>
            <pc:sldMk cId="959408737" sldId="265"/>
            <ac:graphicFrameMk id="9" creationId="{2139FFA1-270E-4085-B2E9-3C2015CD3AF7}"/>
          </ac:graphicFrameMkLst>
        </pc:graphicFrameChg>
      </pc:sldChg>
      <pc:sldChg chg="modSp">
        <pc:chgData name="Chloe Craig-Lotito" userId="S::chloe.craig-lotito@du.edu::4cf7cc6e-d249-4a89-876a-2f1622203431" providerId="AD" clId="Web-{A5EF9C23-9F14-C9ED-3884-18DB9CDE0994}" dt="2020-12-01T02:08:50.538" v="1585" actId="20577"/>
        <pc:sldMkLst>
          <pc:docMk/>
          <pc:sldMk cId="3110942410" sldId="266"/>
        </pc:sldMkLst>
        <pc:spChg chg="mod">
          <ac:chgData name="Chloe Craig-Lotito" userId="S::chloe.craig-lotito@du.edu::4cf7cc6e-d249-4a89-876a-2f1622203431" providerId="AD" clId="Web-{A5EF9C23-9F14-C9ED-3884-18DB9CDE0994}" dt="2020-12-01T02:08:50.538" v="1585" actId="20577"/>
          <ac:spMkLst>
            <pc:docMk/>
            <pc:sldMk cId="3110942410" sldId="266"/>
            <ac:spMk id="5" creationId="{BADAE19F-6C7C-7F4D-A733-40D5814382C1}"/>
          </ac:spMkLst>
        </pc:spChg>
      </pc:sldChg>
      <pc:sldChg chg="modSp">
        <pc:chgData name="Chloe Craig-Lotito" userId="S::chloe.craig-lotito@du.edu::4cf7cc6e-d249-4a89-876a-2f1622203431" providerId="AD" clId="Web-{A5EF9C23-9F14-C9ED-3884-18DB9CDE0994}" dt="2020-12-01T02:00:28.666" v="1579" actId="20577"/>
        <pc:sldMkLst>
          <pc:docMk/>
          <pc:sldMk cId="2134570816" sldId="269"/>
        </pc:sldMkLst>
        <pc:spChg chg="mod">
          <ac:chgData name="Chloe Craig-Lotito" userId="S::chloe.craig-lotito@du.edu::4cf7cc6e-d249-4a89-876a-2f1622203431" providerId="AD" clId="Web-{A5EF9C23-9F14-C9ED-3884-18DB9CDE0994}" dt="2020-12-01T02:00:28.666" v="1579" actId="20577"/>
          <ac:spMkLst>
            <pc:docMk/>
            <pc:sldMk cId="2134570816" sldId="269"/>
            <ac:spMk id="5" creationId="{BC86F66E-FC85-493E-B350-F9BA024EAE1A}"/>
          </ac:spMkLst>
        </pc:spChg>
      </pc:sldChg>
    </pc:docChg>
  </pc:docChgLst>
  <pc:docChgLst>
    <pc:chgData name="Margo Kmetz" userId="1a5baa94-234c-44b0-8859-f2141c8ff1c9" providerId="ADAL" clId="{A8183EAA-5082-8E46-8CC3-68107F8FC337}"/>
    <pc:docChg chg="undo custSel modSld">
      <pc:chgData name="Margo Kmetz" userId="1a5baa94-234c-44b0-8859-f2141c8ff1c9" providerId="ADAL" clId="{A8183EAA-5082-8E46-8CC3-68107F8FC337}" dt="2020-12-01T03:00:39.763" v="271" actId="1076"/>
      <pc:docMkLst>
        <pc:docMk/>
      </pc:docMkLst>
      <pc:sldChg chg="modSp mod">
        <pc:chgData name="Margo Kmetz" userId="1a5baa94-234c-44b0-8859-f2141c8ff1c9" providerId="ADAL" clId="{A8183EAA-5082-8E46-8CC3-68107F8FC337}" dt="2020-12-01T03:00:39.763" v="271" actId="1076"/>
        <pc:sldMkLst>
          <pc:docMk/>
          <pc:sldMk cId="959408737" sldId="265"/>
        </pc:sldMkLst>
        <pc:spChg chg="mod">
          <ac:chgData name="Margo Kmetz" userId="1a5baa94-234c-44b0-8859-f2141c8ff1c9" providerId="ADAL" clId="{A8183EAA-5082-8E46-8CC3-68107F8FC337}" dt="2020-12-01T03:00:39.763" v="271" actId="1076"/>
          <ac:spMkLst>
            <pc:docMk/>
            <pc:sldMk cId="959408737" sldId="265"/>
            <ac:spMk id="2" creationId="{15FDD445-3CE8-0D45-92C0-00B0DB7A4247}"/>
          </ac:spMkLst>
        </pc:spChg>
      </pc:sldChg>
      <pc:sldChg chg="addSp delSp modSp mod">
        <pc:chgData name="Margo Kmetz" userId="1a5baa94-234c-44b0-8859-f2141c8ff1c9" providerId="ADAL" clId="{A8183EAA-5082-8E46-8CC3-68107F8FC337}" dt="2020-12-01T02:06:55.256" v="260" actId="1076"/>
        <pc:sldMkLst>
          <pc:docMk/>
          <pc:sldMk cId="3110942410" sldId="266"/>
        </pc:sldMkLst>
        <pc:spChg chg="add mod">
          <ac:chgData name="Margo Kmetz" userId="1a5baa94-234c-44b0-8859-f2141c8ff1c9" providerId="ADAL" clId="{A8183EAA-5082-8E46-8CC3-68107F8FC337}" dt="2020-12-01T02:06:55.256" v="260" actId="1076"/>
          <ac:spMkLst>
            <pc:docMk/>
            <pc:sldMk cId="3110942410" sldId="266"/>
            <ac:spMk id="3" creationId="{2B8F3EEB-FA64-5442-B81A-A6C51073EBAA}"/>
          </ac:spMkLst>
        </pc:spChg>
        <pc:spChg chg="add del mod">
          <ac:chgData name="Margo Kmetz" userId="1a5baa94-234c-44b0-8859-f2141c8ff1c9" providerId="ADAL" clId="{A8183EAA-5082-8E46-8CC3-68107F8FC337}" dt="2020-11-30T21:21:06.104" v="5" actId="478"/>
          <ac:spMkLst>
            <pc:docMk/>
            <pc:sldMk cId="3110942410" sldId="266"/>
            <ac:spMk id="3" creationId="{F9158039-9A07-894C-A340-453A0FB95D65}"/>
          </ac:spMkLst>
        </pc:spChg>
        <pc:spChg chg="add del mod">
          <ac:chgData name="Margo Kmetz" userId="1a5baa94-234c-44b0-8859-f2141c8ff1c9" providerId="ADAL" clId="{A8183EAA-5082-8E46-8CC3-68107F8FC337}" dt="2020-11-30T21:21:21.476" v="8" actId="478"/>
          <ac:spMkLst>
            <pc:docMk/>
            <pc:sldMk cId="3110942410" sldId="266"/>
            <ac:spMk id="5" creationId="{62153CEB-F667-DD4F-9DC5-560A7B2FF2DA}"/>
          </ac:spMkLst>
        </pc:spChg>
        <pc:spChg chg="add mod">
          <ac:chgData name="Margo Kmetz" userId="1a5baa94-234c-44b0-8859-f2141c8ff1c9" providerId="ADAL" clId="{A8183EAA-5082-8E46-8CC3-68107F8FC337}" dt="2020-12-01T02:06:51.955" v="259" actId="1076"/>
          <ac:spMkLst>
            <pc:docMk/>
            <pc:sldMk cId="3110942410" sldId="266"/>
            <ac:spMk id="5" creationId="{BADAE19F-6C7C-7F4D-A733-40D5814382C1}"/>
          </ac:spMkLst>
        </pc:spChg>
        <pc:spChg chg="add del mod">
          <ac:chgData name="Margo Kmetz" userId="1a5baa94-234c-44b0-8859-f2141c8ff1c9" providerId="ADAL" clId="{A8183EAA-5082-8E46-8CC3-68107F8FC337}" dt="2020-11-30T21:24:44.885" v="48"/>
          <ac:spMkLst>
            <pc:docMk/>
            <pc:sldMk cId="3110942410" sldId="266"/>
            <ac:spMk id="6" creationId="{6728FD8C-BBFC-1B4D-8353-D7FF9AEE128B}"/>
          </ac:spMkLst>
        </pc:spChg>
        <pc:spChg chg="add del mod">
          <ac:chgData name="Margo Kmetz" userId="1a5baa94-234c-44b0-8859-f2141c8ff1c9" providerId="ADAL" clId="{A8183EAA-5082-8E46-8CC3-68107F8FC337}" dt="2020-12-01T02:06:49.457" v="258" actId="478"/>
          <ac:spMkLst>
            <pc:docMk/>
            <pc:sldMk cId="3110942410" sldId="266"/>
            <ac:spMk id="6" creationId="{970916EE-FDCE-814D-9AA8-462B0638432D}"/>
          </ac:spMkLst>
        </pc:spChg>
        <pc:graphicFrameChg chg="add mod modGraphic">
          <ac:chgData name="Margo Kmetz" userId="1a5baa94-234c-44b0-8859-f2141c8ff1c9" providerId="ADAL" clId="{A8183EAA-5082-8E46-8CC3-68107F8FC337}" dt="2020-11-30T23:52:46.790" v="76" actId="113"/>
          <ac:graphicFrameMkLst>
            <pc:docMk/>
            <pc:sldMk cId="3110942410" sldId="266"/>
            <ac:graphicFrameMk id="2" creationId="{8E315F48-3112-4843-9E8C-900AE829866F}"/>
          </ac:graphicFrameMkLst>
        </pc:graphicFrameChg>
        <pc:graphicFrameChg chg="add del mod modGraphic">
          <ac:chgData name="Margo Kmetz" userId="1a5baa94-234c-44b0-8859-f2141c8ff1c9" providerId="ADAL" clId="{A8183EAA-5082-8E46-8CC3-68107F8FC337}" dt="2020-11-30T21:20:48.747" v="3" actId="478"/>
          <ac:graphicFrameMkLst>
            <pc:docMk/>
            <pc:sldMk cId="3110942410" sldId="266"/>
            <ac:graphicFrameMk id="2" creationId="{FA64CB85-F468-3741-AEFC-052C87BCF7CF}"/>
          </ac:graphicFrameMkLst>
        </pc:graphicFrameChg>
        <pc:graphicFrameChg chg="add del mod modGraphic">
          <ac:chgData name="Margo Kmetz" userId="1a5baa94-234c-44b0-8859-f2141c8ff1c9" providerId="ADAL" clId="{A8183EAA-5082-8E46-8CC3-68107F8FC337}" dt="2020-11-30T23:51:40.967" v="58" actId="478"/>
          <ac:graphicFrameMkLst>
            <pc:docMk/>
            <pc:sldMk cId="3110942410" sldId="266"/>
            <ac:graphicFrameMk id="7" creationId="{68B295BC-18FA-1F49-9D98-9024991BC6F1}"/>
          </ac:graphicFrameMkLst>
        </pc:graphicFrameChg>
      </pc:sldChg>
      <pc:sldChg chg="modSp mod">
        <pc:chgData name="Margo Kmetz" userId="1a5baa94-234c-44b0-8859-f2141c8ff1c9" providerId="ADAL" clId="{A8183EAA-5082-8E46-8CC3-68107F8FC337}" dt="2020-12-01T02:36:53.847" v="268" actId="1076"/>
        <pc:sldMkLst>
          <pc:docMk/>
          <pc:sldMk cId="632440486" sldId="267"/>
        </pc:sldMkLst>
        <pc:spChg chg="mod">
          <ac:chgData name="Margo Kmetz" userId="1a5baa94-234c-44b0-8859-f2141c8ff1c9" providerId="ADAL" clId="{A8183EAA-5082-8E46-8CC3-68107F8FC337}" dt="2020-12-01T02:36:46.016" v="266" actId="20577"/>
          <ac:spMkLst>
            <pc:docMk/>
            <pc:sldMk cId="632440486" sldId="267"/>
            <ac:spMk id="3" creationId="{1D0AB00E-DA80-2640-96A9-0393921BF972}"/>
          </ac:spMkLst>
        </pc:spChg>
        <pc:spChg chg="mod">
          <ac:chgData name="Margo Kmetz" userId="1a5baa94-234c-44b0-8859-f2141c8ff1c9" providerId="ADAL" clId="{A8183EAA-5082-8E46-8CC3-68107F8FC337}" dt="2020-12-01T02:36:53.847" v="268" actId="1076"/>
          <ac:spMkLst>
            <pc:docMk/>
            <pc:sldMk cId="632440486" sldId="267"/>
            <ac:spMk id="4" creationId="{6410E548-472A-D14A-8634-E3D240FE8D47}"/>
          </ac:spMkLst>
        </pc:spChg>
      </pc:sldChg>
      <pc:sldChg chg="modSp mod">
        <pc:chgData name="Margo Kmetz" userId="1a5baa94-234c-44b0-8859-f2141c8ff1c9" providerId="ADAL" clId="{A8183EAA-5082-8E46-8CC3-68107F8FC337}" dt="2020-12-01T02:57:57.073" v="269" actId="20577"/>
        <pc:sldMkLst>
          <pc:docMk/>
          <pc:sldMk cId="2134570816" sldId="269"/>
        </pc:sldMkLst>
        <pc:spChg chg="mod">
          <ac:chgData name="Margo Kmetz" userId="1a5baa94-234c-44b0-8859-f2141c8ff1c9" providerId="ADAL" clId="{A8183EAA-5082-8E46-8CC3-68107F8FC337}" dt="2020-12-01T02:57:57.073" v="269" actId="20577"/>
          <ac:spMkLst>
            <pc:docMk/>
            <pc:sldMk cId="2134570816" sldId="269"/>
            <ac:spMk id="5" creationId="{BC86F66E-FC85-493E-B350-F9BA024EAE1A}"/>
          </ac:spMkLst>
        </pc:spChg>
      </pc:sldChg>
    </pc:docChg>
  </pc:docChgLst>
  <pc:docChgLst>
    <pc:chgData name="Megan Shaull" userId="S::megan.shaull@du.edu::512da8bf-a27a-4a69-a3c5-10706bf45592" providerId="AD" clId="Web-{56665D8E-0F91-495A-A4A0-A233772676BC}"/>
    <pc:docChg chg="modSld">
      <pc:chgData name="Megan Shaull" userId="S::megan.shaull@du.edu::512da8bf-a27a-4a69-a3c5-10706bf45592" providerId="AD" clId="Web-{56665D8E-0F91-495A-A4A0-A233772676BC}" dt="2020-11-30T19:12:02.518" v="580" actId="20577"/>
      <pc:docMkLst>
        <pc:docMk/>
      </pc:docMkLst>
      <pc:sldChg chg="modSp">
        <pc:chgData name="Megan Shaull" userId="S::megan.shaull@du.edu::512da8bf-a27a-4a69-a3c5-10706bf45592" providerId="AD" clId="Web-{56665D8E-0F91-495A-A4A0-A233772676BC}" dt="2020-11-30T19:12:02.518" v="579" actId="20577"/>
        <pc:sldMkLst>
          <pc:docMk/>
          <pc:sldMk cId="2430835254" sldId="273"/>
        </pc:sldMkLst>
        <pc:spChg chg="mod">
          <ac:chgData name="Megan Shaull" userId="S::megan.shaull@du.edu::512da8bf-a27a-4a69-a3c5-10706bf45592" providerId="AD" clId="Web-{56665D8E-0F91-495A-A4A0-A233772676BC}" dt="2020-11-30T19:12:02.518" v="579" actId="20577"/>
          <ac:spMkLst>
            <pc:docMk/>
            <pc:sldMk cId="2430835254" sldId="273"/>
            <ac:spMk id="2" creationId="{80E9F166-5439-425E-8BFF-427274A995FC}"/>
          </ac:spMkLst>
        </pc:spChg>
      </pc:sldChg>
    </pc:docChg>
  </pc:docChgLst>
  <pc:docChgLst>
    <pc:chgData name="Megan Shaull" userId="S::megan.shaull@du.edu::512da8bf-a27a-4a69-a3c5-10706bf45592" providerId="AD" clId="Web-{5B2AF310-9756-8189-CF27-E1DF0AEBCD7A}"/>
    <pc:docChg chg="modSld">
      <pc:chgData name="Megan Shaull" userId="S::megan.shaull@du.edu::512da8bf-a27a-4a69-a3c5-10706bf45592" providerId="AD" clId="Web-{5B2AF310-9756-8189-CF27-E1DF0AEBCD7A}" dt="2020-12-01T02:26:41.838" v="128" actId="20577"/>
      <pc:docMkLst>
        <pc:docMk/>
      </pc:docMkLst>
      <pc:sldChg chg="modSp">
        <pc:chgData name="Megan Shaull" userId="S::megan.shaull@du.edu::512da8bf-a27a-4a69-a3c5-10706bf45592" providerId="AD" clId="Web-{5B2AF310-9756-8189-CF27-E1DF0AEBCD7A}" dt="2020-12-01T02:05:29.616" v="61" actId="20577"/>
        <pc:sldMkLst>
          <pc:docMk/>
          <pc:sldMk cId="2147878862" sldId="259"/>
        </pc:sldMkLst>
        <pc:spChg chg="mod">
          <ac:chgData name="Megan Shaull" userId="S::megan.shaull@du.edu::512da8bf-a27a-4a69-a3c5-10706bf45592" providerId="AD" clId="Web-{5B2AF310-9756-8189-CF27-E1DF0AEBCD7A}" dt="2020-12-01T02:05:29.616" v="61" actId="20577"/>
          <ac:spMkLst>
            <pc:docMk/>
            <pc:sldMk cId="2147878862" sldId="259"/>
            <ac:spMk id="3" creationId="{23557178-E290-7F41-9703-123F5EEBE110}"/>
          </ac:spMkLst>
        </pc:spChg>
      </pc:sldChg>
      <pc:sldChg chg="modSp">
        <pc:chgData name="Megan Shaull" userId="S::megan.shaull@du.edu::512da8bf-a27a-4a69-a3c5-10706bf45592" providerId="AD" clId="Web-{5B2AF310-9756-8189-CF27-E1DF0AEBCD7A}" dt="2020-12-01T02:14:25.211" v="99" actId="20577"/>
        <pc:sldMkLst>
          <pc:docMk/>
          <pc:sldMk cId="632440486" sldId="267"/>
        </pc:sldMkLst>
        <pc:spChg chg="mod">
          <ac:chgData name="Megan Shaull" userId="S::megan.shaull@du.edu::512da8bf-a27a-4a69-a3c5-10706bf45592" providerId="AD" clId="Web-{5B2AF310-9756-8189-CF27-E1DF0AEBCD7A}" dt="2020-12-01T02:14:25.211" v="99" actId="20577"/>
          <ac:spMkLst>
            <pc:docMk/>
            <pc:sldMk cId="632440486" sldId="267"/>
            <ac:spMk id="3" creationId="{1D0AB00E-DA80-2640-96A9-0393921BF972}"/>
          </ac:spMkLst>
        </pc:spChg>
      </pc:sldChg>
      <pc:sldChg chg="modSp">
        <pc:chgData name="Megan Shaull" userId="S::megan.shaull@du.edu::512da8bf-a27a-4a69-a3c5-10706bf45592" providerId="AD" clId="Web-{5B2AF310-9756-8189-CF27-E1DF0AEBCD7A}" dt="2020-12-01T02:26:41.838" v="127" actId="20577"/>
        <pc:sldMkLst>
          <pc:docMk/>
          <pc:sldMk cId="102723737" sldId="272"/>
        </pc:sldMkLst>
        <pc:spChg chg="mod">
          <ac:chgData name="Megan Shaull" userId="S::megan.shaull@du.edu::512da8bf-a27a-4a69-a3c5-10706bf45592" providerId="AD" clId="Web-{5B2AF310-9756-8189-CF27-E1DF0AEBCD7A}" dt="2020-12-01T02:26:41.838" v="127" actId="20577"/>
          <ac:spMkLst>
            <pc:docMk/>
            <pc:sldMk cId="102723737" sldId="272"/>
            <ac:spMk id="2" creationId="{A45EBEED-FD0B-2A49-BF81-8E9A86A242D3}"/>
          </ac:spMkLst>
        </pc:sp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oleObject" Target="file:///C:\Users\Abdulmajeed\Downloads\Project%203%20Phase%202%20(1).xlsx" TargetMode="External"/></Relationships>
</file>

<file path=ppt/charts/_rels/chart2.xml.rels><?xml version="1.0" encoding="UTF-8" standalone="yes"?>
<Relationships xmlns="http://schemas.openxmlformats.org/package/2006/relationships"><Relationship Id="rId3" Type="http://schemas.openxmlformats.org/officeDocument/2006/relationships/themeOverride" Target="../theme/themeOverride4.xml"/><Relationship Id="rId2" Type="http://schemas.microsoft.com/office/2011/relationships/chartColorStyle" Target="colors4.xml"/><Relationship Id="rId1" Type="http://schemas.microsoft.com/office/2011/relationships/chartStyle" Target="style4.xml"/><Relationship Id="rId4" Type="http://schemas.openxmlformats.org/officeDocument/2006/relationships/oleObject" Target="file:///C:\Users\Abdulmajeed\Downloads\Project%203%20Phase%202%20(1).xlsx" TargetMode="External"/></Relationships>
</file>

<file path=ppt/charts/_rels/chart3.xml.rels><?xml version="1.0" encoding="UTF-8" standalone="yes"?>
<Relationships xmlns="http://schemas.openxmlformats.org/package/2006/relationships"><Relationship Id="rId3" Type="http://schemas.openxmlformats.org/officeDocument/2006/relationships/themeOverride" Target="../theme/themeOverride5.xml"/><Relationship Id="rId2" Type="http://schemas.microsoft.com/office/2011/relationships/chartColorStyle" Target="colors5.xml"/><Relationship Id="rId1" Type="http://schemas.microsoft.com/office/2011/relationships/chartStyle" Target="style5.xml"/><Relationship Id="rId4" Type="http://schemas.openxmlformats.org/officeDocument/2006/relationships/package" Target="../embeddings/Microsoft_Excel_Worksheet.xlsx"/></Relationships>
</file>

<file path=ppt/charts/_rels/chartEx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oleObject" Target="file:///C:\Users\Abdulmajeed\Downloads\Project%203%20Phase%202%20(1).xlsx" TargetMode="External"/><Relationship Id="rId4" Type="http://schemas.openxmlformats.org/officeDocument/2006/relationships/themeOverride" Target="../theme/themeOverride1.xml"/></Relationships>
</file>

<file path=ppt/charts/_rels/chartEx2.xml.rels><?xml version="1.0" encoding="UTF-8" standalone="yes"?>
<Relationships xmlns="http://schemas.openxmlformats.org/package/2006/relationships"><Relationship Id="rId3" Type="http://schemas.microsoft.com/office/2011/relationships/chartColorStyle" Target="colors3.xml"/><Relationship Id="rId2" Type="http://schemas.microsoft.com/office/2011/relationships/chartStyle" Target="style3.xml"/><Relationship Id="rId1" Type="http://schemas.openxmlformats.org/officeDocument/2006/relationships/oleObject" Target="file:///C:\Users\Abdulmajeed\Downloads\Project%203%20Phase%202%20(1).xlsx" TargetMode="External"/><Relationship Id="rId4" Type="http://schemas.openxmlformats.org/officeDocument/2006/relationships/themeOverride" Target="../theme/themeOverrid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600" b="0" i="0" u="none" strike="noStrike" kern="1200" cap="all" baseline="0">
                <a:solidFill>
                  <a:schemeClr val="tx1">
                    <a:lumMod val="65000"/>
                    <a:lumOff val="35000"/>
                  </a:schemeClr>
                </a:solidFill>
                <a:latin typeface="+mn-lt"/>
                <a:ea typeface="+mn-ea"/>
                <a:cs typeface="+mn-cs"/>
              </a:defRPr>
            </a:pPr>
            <a:r>
              <a:rPr lang="en-US" b="0" cap="none"/>
              <a:t>Number of Boxes Sold</a:t>
            </a:r>
          </a:p>
        </c:rich>
      </c:tx>
      <c:layout>
        <c:manualLayout>
          <c:xMode val="edge"/>
          <c:yMode val="edge"/>
          <c:x val="0.15209263208896753"/>
          <c:y val="2.8980582173901537E-2"/>
        </c:manualLayout>
      </c:layout>
      <c:overlay val="0"/>
      <c:spPr>
        <a:noFill/>
        <a:ln>
          <a:noFill/>
        </a:ln>
        <a:effectLst/>
      </c:spPr>
      <c:txPr>
        <a:bodyPr rot="0" spcFirstLastPara="1" vertOverflow="ellipsis" vert="horz" wrap="square" anchor="ctr" anchorCtr="1"/>
        <a:lstStyle/>
        <a:p>
          <a:pPr>
            <a:defRPr sz="1600" b="0" i="0" u="none" strike="noStrike" kern="1200" cap="all" baseline="0">
              <a:solidFill>
                <a:schemeClr val="tx1">
                  <a:lumMod val="65000"/>
                  <a:lumOff val="35000"/>
                </a:schemeClr>
              </a:solidFill>
              <a:latin typeface="+mn-lt"/>
              <a:ea typeface="+mn-ea"/>
              <a:cs typeface="+mn-cs"/>
            </a:defRPr>
          </a:pPr>
          <a:endParaRPr lang="en-SA"/>
        </a:p>
      </c:txPr>
    </c:title>
    <c:autoTitleDeleted val="0"/>
    <c:plotArea>
      <c:layout>
        <c:manualLayout>
          <c:layoutTarget val="inner"/>
          <c:xMode val="edge"/>
          <c:yMode val="edge"/>
          <c:x val="8.8661360934598171E-2"/>
          <c:y val="0.18067503402732984"/>
          <c:w val="0.4741523639471209"/>
          <c:h val="0.70551995749070107"/>
        </c:manualLayout>
      </c:layout>
      <c:pieChart>
        <c:varyColors val="1"/>
        <c:ser>
          <c:idx val="0"/>
          <c:order val="0"/>
          <c:dPt>
            <c:idx val="0"/>
            <c:bubble3D val="0"/>
            <c:spPr>
              <a:solidFill>
                <a:schemeClr val="accent1"/>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1-1E8E-4CBE-A9DE-F4DABD2934A7}"/>
              </c:ext>
            </c:extLst>
          </c:dPt>
          <c:dPt>
            <c:idx val="1"/>
            <c:bubble3D val="0"/>
            <c:spPr>
              <a:solidFill>
                <a:schemeClr val="accent2"/>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3-1E8E-4CBE-A9DE-F4DABD2934A7}"/>
              </c:ext>
            </c:extLst>
          </c:dPt>
          <c:dPt>
            <c:idx val="2"/>
            <c:bubble3D val="0"/>
            <c:spPr>
              <a:solidFill>
                <a:schemeClr val="accent3"/>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5-1E8E-4CBE-A9DE-F4DABD2934A7}"/>
              </c:ext>
            </c:extLst>
          </c:dPt>
          <c:dPt>
            <c:idx val="3"/>
            <c:bubble3D val="0"/>
            <c:spPr>
              <a:solidFill>
                <a:schemeClr val="accent4"/>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7-1E8E-4CBE-A9DE-F4DABD2934A7}"/>
              </c:ext>
            </c:extLst>
          </c:dPt>
          <c:dPt>
            <c:idx val="4"/>
            <c:bubble3D val="0"/>
            <c:spPr>
              <a:solidFill>
                <a:schemeClr val="accent5"/>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9-1E8E-4CBE-A9DE-F4DABD2934A7}"/>
              </c:ext>
            </c:extLst>
          </c:dPt>
          <c:dPt>
            <c:idx val="5"/>
            <c:bubble3D val="0"/>
            <c:spPr>
              <a:solidFill>
                <a:schemeClr val="accent6"/>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B-1E8E-4CBE-A9DE-F4DABD2934A7}"/>
              </c:ext>
            </c:extLst>
          </c:dPt>
          <c:dPt>
            <c:idx val="6"/>
            <c:bubble3D val="0"/>
            <c:spPr>
              <a:solidFill>
                <a:schemeClr val="accent1">
                  <a:lumMod val="60000"/>
                </a:schemeClr>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D-1E8E-4CBE-A9DE-F4DABD2934A7}"/>
              </c:ext>
            </c:extLst>
          </c:dPt>
          <c:dPt>
            <c:idx val="7"/>
            <c:bubble3D val="0"/>
            <c:spPr>
              <a:solidFill>
                <a:schemeClr val="accent2">
                  <a:lumMod val="60000"/>
                </a:schemeClr>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F-1E8E-4CBE-A9DE-F4DABD2934A7}"/>
              </c:ext>
            </c:extLst>
          </c:dPt>
          <c:dPt>
            <c:idx val="8"/>
            <c:bubble3D val="0"/>
            <c:spPr>
              <a:solidFill>
                <a:schemeClr val="accent3">
                  <a:lumMod val="60000"/>
                </a:schemeClr>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11-1E8E-4CBE-A9DE-F4DABD2934A7}"/>
              </c:ext>
            </c:extLst>
          </c:dPt>
          <c:dPt>
            <c:idx val="9"/>
            <c:bubble3D val="0"/>
            <c:spPr>
              <a:solidFill>
                <a:schemeClr val="accent4">
                  <a:lumMod val="60000"/>
                </a:schemeClr>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13-1E8E-4CBE-A9DE-F4DABD2934A7}"/>
              </c:ext>
            </c:extLst>
          </c:dPt>
          <c:dPt>
            <c:idx val="10"/>
            <c:bubble3D val="0"/>
            <c:spPr>
              <a:solidFill>
                <a:schemeClr val="accent5">
                  <a:lumMod val="60000"/>
                </a:schemeClr>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15-1E8E-4CBE-A9DE-F4DABD2934A7}"/>
              </c:ext>
            </c:extLst>
          </c:dPt>
          <c:dPt>
            <c:idx val="11"/>
            <c:bubble3D val="0"/>
            <c:spPr>
              <a:solidFill>
                <a:schemeClr val="accent6">
                  <a:lumMod val="60000"/>
                </a:schemeClr>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17-1E8E-4CBE-A9DE-F4DABD2934A7}"/>
              </c:ext>
            </c:extLst>
          </c:dPt>
          <c:dPt>
            <c:idx val="12"/>
            <c:bubble3D val="0"/>
            <c:spPr>
              <a:solidFill>
                <a:schemeClr val="accent1">
                  <a:lumMod val="80000"/>
                  <a:lumOff val="20000"/>
                </a:schemeClr>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19-1E8E-4CBE-A9DE-F4DABD2934A7}"/>
              </c:ext>
            </c:extLst>
          </c:dPt>
          <c:dPt>
            <c:idx val="13"/>
            <c:bubble3D val="0"/>
            <c:spPr>
              <a:solidFill>
                <a:schemeClr val="accent2">
                  <a:lumMod val="80000"/>
                  <a:lumOff val="20000"/>
                </a:schemeClr>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1B-1E8E-4CBE-A9DE-F4DABD2934A7}"/>
              </c:ext>
            </c:extLst>
          </c:dPt>
          <c:dPt>
            <c:idx val="14"/>
            <c:bubble3D val="0"/>
            <c:spPr>
              <a:solidFill>
                <a:schemeClr val="accent3">
                  <a:lumMod val="80000"/>
                  <a:lumOff val="20000"/>
                </a:schemeClr>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1D-1E8E-4CBE-A9DE-F4DABD2934A7}"/>
              </c:ext>
            </c:extLst>
          </c:dPt>
          <c:dPt>
            <c:idx val="15"/>
            <c:bubble3D val="0"/>
            <c:spPr>
              <a:solidFill>
                <a:schemeClr val="accent4">
                  <a:lumMod val="80000"/>
                  <a:lumOff val="20000"/>
                </a:schemeClr>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1F-1E8E-4CBE-A9DE-F4DABD2934A7}"/>
              </c:ext>
            </c:extLst>
          </c:dPt>
          <c:dPt>
            <c:idx val="16"/>
            <c:bubble3D val="0"/>
            <c:spPr>
              <a:solidFill>
                <a:schemeClr val="accent5">
                  <a:lumMod val="80000"/>
                  <a:lumOff val="20000"/>
                </a:schemeClr>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21-1E8E-4CBE-A9DE-F4DABD2934A7}"/>
              </c:ext>
            </c:extLst>
          </c:dPt>
          <c:dPt>
            <c:idx val="17"/>
            <c:bubble3D val="0"/>
            <c:spPr>
              <a:solidFill>
                <a:schemeClr val="accent6">
                  <a:lumMod val="80000"/>
                  <a:lumOff val="20000"/>
                </a:schemeClr>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23-1E8E-4CBE-A9DE-F4DABD2934A7}"/>
              </c:ext>
            </c:extLst>
          </c:dPt>
          <c:dPt>
            <c:idx val="18"/>
            <c:bubble3D val="0"/>
            <c:spPr>
              <a:solidFill>
                <a:schemeClr val="accent1">
                  <a:lumMod val="80000"/>
                </a:schemeClr>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25-1E8E-4CBE-A9DE-F4DABD2934A7}"/>
              </c:ext>
            </c:extLst>
          </c:dPt>
          <c:dLbls>
            <c:dLbl>
              <c:idx val="0"/>
              <c:spPr>
                <a:noFill/>
                <a:ln>
                  <a:noFill/>
                </a:ln>
                <a:effectLst/>
              </c:spPr>
              <c:txPr>
                <a:bodyPr rot="0" spcFirstLastPara="1" vertOverflow="ellipsis" vert="horz" wrap="square" lIns="38100" tIns="19050" rIns="38100" bIns="19050" anchor="ctr" anchorCtr="1">
                  <a:spAutoFit/>
                </a:bodyPr>
                <a:lstStyle/>
                <a:p>
                  <a:pPr>
                    <a:defRPr sz="1200" b="1" i="0" u="none" strike="noStrike" kern="1200" spc="0" baseline="0">
                      <a:solidFill>
                        <a:schemeClr val="bg1"/>
                      </a:solidFill>
                      <a:latin typeface="+mn-lt"/>
                      <a:ea typeface="+mn-ea"/>
                      <a:cs typeface="+mn-cs"/>
                    </a:defRPr>
                  </a:pPr>
                  <a:endParaRPr lang="en-SA"/>
                </a:p>
              </c:txPr>
              <c:dLblPos val="bestFit"/>
              <c:showLegendKey val="0"/>
              <c:showVal val="1"/>
              <c:showCatName val="0"/>
              <c:showSerName val="0"/>
              <c:showPercent val="0"/>
              <c:showBubbleSize val="0"/>
              <c:extLst>
                <c:ext xmlns:c16="http://schemas.microsoft.com/office/drawing/2014/chart" uri="{C3380CC4-5D6E-409C-BE32-E72D297353CC}">
                  <c16:uniqueId val="{00000001-1E8E-4CBE-A9DE-F4DABD2934A7}"/>
                </c:ext>
              </c:extLst>
            </c:dLbl>
            <c:dLbl>
              <c:idx val="1"/>
              <c:spPr>
                <a:noFill/>
                <a:ln>
                  <a:noFill/>
                </a:ln>
                <a:effectLst/>
              </c:spPr>
              <c:txPr>
                <a:bodyPr rot="0" spcFirstLastPara="1" vertOverflow="ellipsis" vert="horz" wrap="square" lIns="38100" tIns="19050" rIns="38100" bIns="19050" anchor="ctr" anchorCtr="1">
                  <a:spAutoFit/>
                </a:bodyPr>
                <a:lstStyle/>
                <a:p>
                  <a:pPr>
                    <a:defRPr sz="1200" b="1" i="0" u="none" strike="noStrike" kern="1200" spc="0" baseline="0">
                      <a:solidFill>
                        <a:schemeClr val="bg1"/>
                      </a:solidFill>
                      <a:latin typeface="+mn-lt"/>
                      <a:ea typeface="+mn-ea"/>
                      <a:cs typeface="+mn-cs"/>
                    </a:defRPr>
                  </a:pPr>
                  <a:endParaRPr lang="en-SA"/>
                </a:p>
              </c:txPr>
              <c:dLblPos val="bestFit"/>
              <c:showLegendKey val="0"/>
              <c:showVal val="1"/>
              <c:showCatName val="0"/>
              <c:showSerName val="0"/>
              <c:showPercent val="0"/>
              <c:showBubbleSize val="0"/>
              <c:extLst>
                <c:ext xmlns:c16="http://schemas.microsoft.com/office/drawing/2014/chart" uri="{C3380CC4-5D6E-409C-BE32-E72D297353CC}">
                  <c16:uniqueId val="{00000003-1E8E-4CBE-A9DE-F4DABD2934A7}"/>
                </c:ext>
              </c:extLst>
            </c:dLbl>
            <c:dLbl>
              <c:idx val="2"/>
              <c:spPr>
                <a:noFill/>
                <a:ln>
                  <a:noFill/>
                </a:ln>
                <a:effectLst/>
              </c:spPr>
              <c:txPr>
                <a:bodyPr rot="0" spcFirstLastPara="1" vertOverflow="ellipsis" vert="horz" wrap="square" lIns="38100" tIns="19050" rIns="38100" bIns="19050" anchor="ctr" anchorCtr="1">
                  <a:spAutoFit/>
                </a:bodyPr>
                <a:lstStyle/>
                <a:p>
                  <a:pPr>
                    <a:defRPr sz="1200" b="1" i="0" u="none" strike="noStrike" kern="1200" spc="0" baseline="0">
                      <a:solidFill>
                        <a:schemeClr val="bg1"/>
                      </a:solidFill>
                      <a:latin typeface="+mn-lt"/>
                      <a:ea typeface="+mn-ea"/>
                      <a:cs typeface="+mn-cs"/>
                    </a:defRPr>
                  </a:pPr>
                  <a:endParaRPr lang="en-SA"/>
                </a:p>
              </c:txPr>
              <c:dLblPos val="bestFit"/>
              <c:showLegendKey val="0"/>
              <c:showVal val="1"/>
              <c:showCatName val="0"/>
              <c:showSerName val="0"/>
              <c:showPercent val="0"/>
              <c:showBubbleSize val="0"/>
              <c:extLst>
                <c:ext xmlns:c16="http://schemas.microsoft.com/office/drawing/2014/chart" uri="{C3380CC4-5D6E-409C-BE32-E72D297353CC}">
                  <c16:uniqueId val="{00000005-1E8E-4CBE-A9DE-F4DABD2934A7}"/>
                </c:ext>
              </c:extLst>
            </c:dLbl>
            <c:dLbl>
              <c:idx val="3"/>
              <c:spPr>
                <a:noFill/>
                <a:ln>
                  <a:noFill/>
                </a:ln>
                <a:effectLst/>
              </c:spPr>
              <c:txPr>
                <a:bodyPr rot="0" spcFirstLastPara="1" vertOverflow="ellipsis" vert="horz" wrap="square" lIns="38100" tIns="19050" rIns="38100" bIns="19050" anchor="ctr" anchorCtr="1">
                  <a:spAutoFit/>
                </a:bodyPr>
                <a:lstStyle/>
                <a:p>
                  <a:pPr>
                    <a:defRPr sz="1200" b="1" i="0" u="none" strike="noStrike" kern="1200" spc="0" baseline="0">
                      <a:solidFill>
                        <a:schemeClr val="bg1"/>
                      </a:solidFill>
                      <a:latin typeface="+mn-lt"/>
                      <a:ea typeface="+mn-ea"/>
                      <a:cs typeface="+mn-cs"/>
                    </a:defRPr>
                  </a:pPr>
                  <a:endParaRPr lang="en-SA"/>
                </a:p>
              </c:txPr>
              <c:dLblPos val="bestFit"/>
              <c:showLegendKey val="0"/>
              <c:showVal val="1"/>
              <c:showCatName val="0"/>
              <c:showSerName val="0"/>
              <c:showPercent val="0"/>
              <c:showBubbleSize val="0"/>
              <c:extLst>
                <c:ext xmlns:c16="http://schemas.microsoft.com/office/drawing/2014/chart" uri="{C3380CC4-5D6E-409C-BE32-E72D297353CC}">
                  <c16:uniqueId val="{00000007-1E8E-4CBE-A9DE-F4DABD2934A7}"/>
                </c:ext>
              </c:extLst>
            </c:dLbl>
            <c:dLbl>
              <c:idx val="4"/>
              <c:spPr>
                <a:noFill/>
                <a:ln>
                  <a:noFill/>
                </a:ln>
                <a:effectLst/>
              </c:spPr>
              <c:txPr>
                <a:bodyPr rot="0" spcFirstLastPara="1" vertOverflow="ellipsis" vert="horz" wrap="square" lIns="38100" tIns="19050" rIns="38100" bIns="19050" anchor="ctr" anchorCtr="1">
                  <a:spAutoFit/>
                </a:bodyPr>
                <a:lstStyle/>
                <a:p>
                  <a:pPr>
                    <a:defRPr sz="1200" b="1" i="0" u="none" strike="noStrike" kern="1200" spc="0" baseline="0">
                      <a:solidFill>
                        <a:schemeClr val="bg1"/>
                      </a:solidFill>
                      <a:latin typeface="+mn-lt"/>
                      <a:ea typeface="+mn-ea"/>
                      <a:cs typeface="+mn-cs"/>
                    </a:defRPr>
                  </a:pPr>
                  <a:endParaRPr lang="en-SA"/>
                </a:p>
              </c:txPr>
              <c:dLblPos val="bestFit"/>
              <c:showLegendKey val="0"/>
              <c:showVal val="1"/>
              <c:showCatName val="0"/>
              <c:showSerName val="0"/>
              <c:showPercent val="0"/>
              <c:showBubbleSize val="0"/>
              <c:extLst>
                <c:ext xmlns:c16="http://schemas.microsoft.com/office/drawing/2014/chart" uri="{C3380CC4-5D6E-409C-BE32-E72D297353CC}">
                  <c16:uniqueId val="{00000009-1E8E-4CBE-A9DE-F4DABD2934A7}"/>
                </c:ext>
              </c:extLst>
            </c:dLbl>
            <c:dLbl>
              <c:idx val="5"/>
              <c:spPr>
                <a:noFill/>
                <a:ln>
                  <a:noFill/>
                </a:ln>
                <a:effectLst/>
              </c:spPr>
              <c:txPr>
                <a:bodyPr rot="0" spcFirstLastPara="1" vertOverflow="ellipsis" vert="horz" wrap="square" lIns="38100" tIns="19050" rIns="38100" bIns="19050" anchor="ctr" anchorCtr="1">
                  <a:spAutoFit/>
                </a:bodyPr>
                <a:lstStyle/>
                <a:p>
                  <a:pPr>
                    <a:defRPr sz="1200" b="1" i="0" u="none" strike="noStrike" kern="1200" spc="0" baseline="0">
                      <a:solidFill>
                        <a:schemeClr val="bg1"/>
                      </a:solidFill>
                      <a:latin typeface="+mn-lt"/>
                      <a:ea typeface="+mn-ea"/>
                      <a:cs typeface="+mn-cs"/>
                    </a:defRPr>
                  </a:pPr>
                  <a:endParaRPr lang="en-SA"/>
                </a:p>
              </c:txPr>
              <c:dLblPos val="bestFit"/>
              <c:showLegendKey val="0"/>
              <c:showVal val="1"/>
              <c:showCatName val="0"/>
              <c:showSerName val="0"/>
              <c:showPercent val="0"/>
              <c:showBubbleSize val="0"/>
              <c:extLst>
                <c:ext xmlns:c16="http://schemas.microsoft.com/office/drawing/2014/chart" uri="{C3380CC4-5D6E-409C-BE32-E72D297353CC}">
                  <c16:uniqueId val="{0000000B-1E8E-4CBE-A9DE-F4DABD2934A7}"/>
                </c:ext>
              </c:extLst>
            </c:dLbl>
            <c:dLbl>
              <c:idx val="6"/>
              <c:spPr>
                <a:noFill/>
                <a:ln>
                  <a:noFill/>
                </a:ln>
                <a:effectLst/>
              </c:spPr>
              <c:txPr>
                <a:bodyPr rot="0" spcFirstLastPara="1" vertOverflow="ellipsis" vert="horz" wrap="square" lIns="38100" tIns="19050" rIns="38100" bIns="19050" anchor="ctr" anchorCtr="1">
                  <a:spAutoFit/>
                </a:bodyPr>
                <a:lstStyle/>
                <a:p>
                  <a:pPr>
                    <a:defRPr sz="1200" b="1" i="0" u="none" strike="noStrike" kern="1200" spc="0" baseline="0">
                      <a:solidFill>
                        <a:schemeClr val="bg1"/>
                      </a:solidFill>
                      <a:latin typeface="+mn-lt"/>
                      <a:ea typeface="+mn-ea"/>
                      <a:cs typeface="+mn-cs"/>
                    </a:defRPr>
                  </a:pPr>
                  <a:endParaRPr lang="en-SA"/>
                </a:p>
              </c:txPr>
              <c:dLblPos val="bestFit"/>
              <c:showLegendKey val="0"/>
              <c:showVal val="1"/>
              <c:showCatName val="0"/>
              <c:showSerName val="0"/>
              <c:showPercent val="0"/>
              <c:showBubbleSize val="0"/>
              <c:extLst>
                <c:ext xmlns:c16="http://schemas.microsoft.com/office/drawing/2014/chart" uri="{C3380CC4-5D6E-409C-BE32-E72D297353CC}">
                  <c16:uniqueId val="{0000000D-1E8E-4CBE-A9DE-F4DABD2934A7}"/>
                </c:ext>
              </c:extLst>
            </c:dLbl>
            <c:dLbl>
              <c:idx val="7"/>
              <c:spPr>
                <a:noFill/>
                <a:ln>
                  <a:noFill/>
                </a:ln>
                <a:effectLst/>
              </c:spPr>
              <c:txPr>
                <a:bodyPr rot="0" spcFirstLastPara="1" vertOverflow="ellipsis" vert="horz" wrap="square" lIns="38100" tIns="19050" rIns="38100" bIns="19050" anchor="ctr" anchorCtr="1">
                  <a:spAutoFit/>
                </a:bodyPr>
                <a:lstStyle/>
                <a:p>
                  <a:pPr>
                    <a:defRPr sz="1200" b="1" i="0" u="none" strike="noStrike" kern="1200" spc="0" baseline="0">
                      <a:solidFill>
                        <a:schemeClr val="bg1"/>
                      </a:solidFill>
                      <a:latin typeface="+mn-lt"/>
                      <a:ea typeface="+mn-ea"/>
                      <a:cs typeface="+mn-cs"/>
                    </a:defRPr>
                  </a:pPr>
                  <a:endParaRPr lang="en-SA"/>
                </a:p>
              </c:txPr>
              <c:dLblPos val="bestFit"/>
              <c:showLegendKey val="0"/>
              <c:showVal val="1"/>
              <c:showCatName val="0"/>
              <c:showSerName val="0"/>
              <c:showPercent val="0"/>
              <c:showBubbleSize val="0"/>
              <c:extLst>
                <c:ext xmlns:c16="http://schemas.microsoft.com/office/drawing/2014/chart" uri="{C3380CC4-5D6E-409C-BE32-E72D297353CC}">
                  <c16:uniqueId val="{0000000F-1E8E-4CBE-A9DE-F4DABD2934A7}"/>
                </c:ext>
              </c:extLst>
            </c:dLbl>
            <c:dLbl>
              <c:idx val="8"/>
              <c:spPr>
                <a:noFill/>
                <a:ln>
                  <a:noFill/>
                </a:ln>
                <a:effectLst/>
              </c:spPr>
              <c:txPr>
                <a:bodyPr rot="0" spcFirstLastPara="1" vertOverflow="ellipsis" vert="horz" wrap="square" lIns="38100" tIns="19050" rIns="38100" bIns="19050" anchor="ctr" anchorCtr="1">
                  <a:spAutoFit/>
                </a:bodyPr>
                <a:lstStyle/>
                <a:p>
                  <a:pPr>
                    <a:defRPr sz="1200" b="1" i="0" u="none" strike="noStrike" kern="1200" spc="0" baseline="0">
                      <a:solidFill>
                        <a:schemeClr val="bg1"/>
                      </a:solidFill>
                      <a:latin typeface="+mn-lt"/>
                      <a:ea typeface="+mn-ea"/>
                      <a:cs typeface="+mn-cs"/>
                    </a:defRPr>
                  </a:pPr>
                  <a:endParaRPr lang="en-SA"/>
                </a:p>
              </c:txPr>
              <c:dLblPos val="bestFit"/>
              <c:showLegendKey val="0"/>
              <c:showVal val="1"/>
              <c:showCatName val="0"/>
              <c:showSerName val="0"/>
              <c:showPercent val="0"/>
              <c:showBubbleSize val="0"/>
              <c:extLst>
                <c:ext xmlns:c16="http://schemas.microsoft.com/office/drawing/2014/chart" uri="{C3380CC4-5D6E-409C-BE32-E72D297353CC}">
                  <c16:uniqueId val="{00000011-1E8E-4CBE-A9DE-F4DABD2934A7}"/>
                </c:ext>
              </c:extLst>
            </c:dLbl>
            <c:dLbl>
              <c:idx val="9"/>
              <c:spPr>
                <a:noFill/>
                <a:ln>
                  <a:noFill/>
                </a:ln>
                <a:effectLst/>
              </c:spPr>
              <c:txPr>
                <a:bodyPr rot="0" spcFirstLastPara="1" vertOverflow="ellipsis" vert="horz" wrap="square" lIns="38100" tIns="19050" rIns="38100" bIns="19050" anchor="ctr" anchorCtr="1">
                  <a:spAutoFit/>
                </a:bodyPr>
                <a:lstStyle/>
                <a:p>
                  <a:pPr>
                    <a:defRPr sz="1200" b="1" i="0" u="none" strike="noStrike" kern="1200" spc="0" baseline="0">
                      <a:solidFill>
                        <a:schemeClr val="bg1"/>
                      </a:solidFill>
                      <a:latin typeface="+mn-lt"/>
                      <a:ea typeface="+mn-ea"/>
                      <a:cs typeface="+mn-cs"/>
                    </a:defRPr>
                  </a:pPr>
                  <a:endParaRPr lang="en-SA"/>
                </a:p>
              </c:txPr>
              <c:dLblPos val="bestFit"/>
              <c:showLegendKey val="0"/>
              <c:showVal val="1"/>
              <c:showCatName val="0"/>
              <c:showSerName val="0"/>
              <c:showPercent val="0"/>
              <c:showBubbleSize val="0"/>
              <c:extLst>
                <c:ext xmlns:c16="http://schemas.microsoft.com/office/drawing/2014/chart" uri="{C3380CC4-5D6E-409C-BE32-E72D297353CC}">
                  <c16:uniqueId val="{00000013-1E8E-4CBE-A9DE-F4DABD2934A7}"/>
                </c:ext>
              </c:extLst>
            </c:dLbl>
            <c:dLbl>
              <c:idx val="10"/>
              <c:spPr>
                <a:noFill/>
                <a:ln>
                  <a:noFill/>
                </a:ln>
                <a:effectLst/>
              </c:spPr>
              <c:txPr>
                <a:bodyPr rot="0" spcFirstLastPara="1" vertOverflow="ellipsis" vert="horz" wrap="square" lIns="38100" tIns="19050" rIns="38100" bIns="19050" anchor="ctr" anchorCtr="1">
                  <a:spAutoFit/>
                </a:bodyPr>
                <a:lstStyle/>
                <a:p>
                  <a:pPr>
                    <a:defRPr sz="1200" b="1" i="0" u="none" strike="noStrike" kern="1200" spc="0" baseline="0">
                      <a:solidFill>
                        <a:schemeClr val="bg1"/>
                      </a:solidFill>
                      <a:latin typeface="+mn-lt"/>
                      <a:ea typeface="+mn-ea"/>
                      <a:cs typeface="+mn-cs"/>
                    </a:defRPr>
                  </a:pPr>
                  <a:endParaRPr lang="en-SA"/>
                </a:p>
              </c:txPr>
              <c:dLblPos val="bestFit"/>
              <c:showLegendKey val="0"/>
              <c:showVal val="1"/>
              <c:showCatName val="0"/>
              <c:showSerName val="0"/>
              <c:showPercent val="0"/>
              <c:showBubbleSize val="0"/>
              <c:extLst>
                <c:ext xmlns:c16="http://schemas.microsoft.com/office/drawing/2014/chart" uri="{C3380CC4-5D6E-409C-BE32-E72D297353CC}">
                  <c16:uniqueId val="{00000015-1E8E-4CBE-A9DE-F4DABD2934A7}"/>
                </c:ext>
              </c:extLst>
            </c:dLbl>
            <c:dLbl>
              <c:idx val="11"/>
              <c:spPr>
                <a:noFill/>
                <a:ln>
                  <a:noFill/>
                </a:ln>
                <a:effectLst/>
              </c:spPr>
              <c:txPr>
                <a:bodyPr rot="0" spcFirstLastPara="1" vertOverflow="ellipsis" vert="horz" wrap="square" lIns="38100" tIns="19050" rIns="38100" bIns="19050" anchor="ctr" anchorCtr="1">
                  <a:spAutoFit/>
                </a:bodyPr>
                <a:lstStyle/>
                <a:p>
                  <a:pPr>
                    <a:defRPr sz="1200" b="1" i="0" u="none" strike="noStrike" kern="1200" spc="0" baseline="0">
                      <a:solidFill>
                        <a:schemeClr val="bg1"/>
                      </a:solidFill>
                      <a:latin typeface="+mn-lt"/>
                      <a:ea typeface="+mn-ea"/>
                      <a:cs typeface="+mn-cs"/>
                    </a:defRPr>
                  </a:pPr>
                  <a:endParaRPr lang="en-SA"/>
                </a:p>
              </c:txPr>
              <c:dLblPos val="bestFit"/>
              <c:showLegendKey val="0"/>
              <c:showVal val="1"/>
              <c:showCatName val="0"/>
              <c:showSerName val="0"/>
              <c:showPercent val="0"/>
              <c:showBubbleSize val="0"/>
              <c:extLst>
                <c:ext xmlns:c16="http://schemas.microsoft.com/office/drawing/2014/chart" uri="{C3380CC4-5D6E-409C-BE32-E72D297353CC}">
                  <c16:uniqueId val="{00000017-1E8E-4CBE-A9DE-F4DABD2934A7}"/>
                </c:ext>
              </c:extLst>
            </c:dLbl>
            <c:dLbl>
              <c:idx val="12"/>
              <c:spPr>
                <a:noFill/>
                <a:ln>
                  <a:noFill/>
                </a:ln>
                <a:effectLst/>
              </c:spPr>
              <c:txPr>
                <a:bodyPr rot="0" spcFirstLastPara="1" vertOverflow="ellipsis" vert="horz" wrap="square" lIns="38100" tIns="19050" rIns="38100" bIns="19050" anchor="ctr" anchorCtr="1">
                  <a:spAutoFit/>
                </a:bodyPr>
                <a:lstStyle/>
                <a:p>
                  <a:pPr>
                    <a:defRPr sz="1200" b="1" i="0" u="none" strike="noStrike" kern="1200" spc="0" baseline="0">
                      <a:solidFill>
                        <a:schemeClr val="bg1"/>
                      </a:solidFill>
                      <a:latin typeface="+mn-lt"/>
                      <a:ea typeface="+mn-ea"/>
                      <a:cs typeface="+mn-cs"/>
                    </a:defRPr>
                  </a:pPr>
                  <a:endParaRPr lang="en-SA"/>
                </a:p>
              </c:txPr>
              <c:dLblPos val="bestFit"/>
              <c:showLegendKey val="0"/>
              <c:showVal val="1"/>
              <c:showCatName val="0"/>
              <c:showSerName val="0"/>
              <c:showPercent val="0"/>
              <c:showBubbleSize val="0"/>
              <c:extLst>
                <c:ext xmlns:c16="http://schemas.microsoft.com/office/drawing/2014/chart" uri="{C3380CC4-5D6E-409C-BE32-E72D297353CC}">
                  <c16:uniqueId val="{00000019-1E8E-4CBE-A9DE-F4DABD2934A7}"/>
                </c:ext>
              </c:extLst>
            </c:dLbl>
            <c:dLbl>
              <c:idx val="13"/>
              <c:spPr>
                <a:noFill/>
                <a:ln>
                  <a:noFill/>
                </a:ln>
                <a:effectLst/>
              </c:spPr>
              <c:txPr>
                <a:bodyPr rot="0" spcFirstLastPara="1" vertOverflow="ellipsis" vert="horz" wrap="square" lIns="38100" tIns="19050" rIns="38100" bIns="19050" anchor="ctr" anchorCtr="1">
                  <a:spAutoFit/>
                </a:bodyPr>
                <a:lstStyle/>
                <a:p>
                  <a:pPr>
                    <a:defRPr sz="1200" b="1" i="0" u="none" strike="noStrike" kern="1200" spc="0" baseline="0">
                      <a:solidFill>
                        <a:schemeClr val="bg1"/>
                      </a:solidFill>
                      <a:latin typeface="+mn-lt"/>
                      <a:ea typeface="+mn-ea"/>
                      <a:cs typeface="+mn-cs"/>
                    </a:defRPr>
                  </a:pPr>
                  <a:endParaRPr lang="en-SA"/>
                </a:p>
              </c:txPr>
              <c:dLblPos val="bestFit"/>
              <c:showLegendKey val="0"/>
              <c:showVal val="1"/>
              <c:showCatName val="0"/>
              <c:showSerName val="0"/>
              <c:showPercent val="0"/>
              <c:showBubbleSize val="0"/>
              <c:extLst>
                <c:ext xmlns:c16="http://schemas.microsoft.com/office/drawing/2014/chart" uri="{C3380CC4-5D6E-409C-BE32-E72D297353CC}">
                  <c16:uniqueId val="{0000001B-1E8E-4CBE-A9DE-F4DABD2934A7}"/>
                </c:ext>
              </c:extLst>
            </c:dLbl>
            <c:dLbl>
              <c:idx val="14"/>
              <c:spPr>
                <a:noFill/>
                <a:ln>
                  <a:noFill/>
                </a:ln>
                <a:effectLst/>
              </c:spPr>
              <c:txPr>
                <a:bodyPr rot="0" spcFirstLastPara="1" vertOverflow="ellipsis" vert="horz" wrap="square" lIns="38100" tIns="19050" rIns="38100" bIns="19050" anchor="ctr" anchorCtr="1">
                  <a:spAutoFit/>
                </a:bodyPr>
                <a:lstStyle/>
                <a:p>
                  <a:pPr>
                    <a:defRPr sz="1200" b="1" i="0" u="none" strike="noStrike" kern="1200" spc="0" baseline="0">
                      <a:solidFill>
                        <a:schemeClr val="bg1"/>
                      </a:solidFill>
                      <a:latin typeface="+mn-lt"/>
                      <a:ea typeface="+mn-ea"/>
                      <a:cs typeface="+mn-cs"/>
                    </a:defRPr>
                  </a:pPr>
                  <a:endParaRPr lang="en-SA"/>
                </a:p>
              </c:txPr>
              <c:dLblPos val="bestFit"/>
              <c:showLegendKey val="0"/>
              <c:showVal val="1"/>
              <c:showCatName val="0"/>
              <c:showSerName val="0"/>
              <c:showPercent val="0"/>
              <c:showBubbleSize val="0"/>
              <c:extLst>
                <c:ext xmlns:c16="http://schemas.microsoft.com/office/drawing/2014/chart" uri="{C3380CC4-5D6E-409C-BE32-E72D297353CC}">
                  <c16:uniqueId val="{0000001D-1E8E-4CBE-A9DE-F4DABD2934A7}"/>
                </c:ext>
              </c:extLst>
            </c:dLbl>
            <c:dLbl>
              <c:idx val="15"/>
              <c:spPr>
                <a:noFill/>
                <a:ln>
                  <a:noFill/>
                </a:ln>
                <a:effectLst/>
              </c:spPr>
              <c:txPr>
                <a:bodyPr rot="0" spcFirstLastPara="1" vertOverflow="ellipsis" vert="horz" wrap="square" lIns="38100" tIns="19050" rIns="38100" bIns="19050" anchor="ctr" anchorCtr="1">
                  <a:spAutoFit/>
                </a:bodyPr>
                <a:lstStyle/>
                <a:p>
                  <a:pPr>
                    <a:defRPr sz="1200" b="1" i="0" u="none" strike="noStrike" kern="1200" spc="0" baseline="0">
                      <a:solidFill>
                        <a:schemeClr val="bg1"/>
                      </a:solidFill>
                      <a:latin typeface="+mn-lt"/>
                      <a:ea typeface="+mn-ea"/>
                      <a:cs typeface="+mn-cs"/>
                    </a:defRPr>
                  </a:pPr>
                  <a:endParaRPr lang="en-SA"/>
                </a:p>
              </c:txPr>
              <c:dLblPos val="bestFit"/>
              <c:showLegendKey val="0"/>
              <c:showVal val="1"/>
              <c:showCatName val="0"/>
              <c:showSerName val="0"/>
              <c:showPercent val="0"/>
              <c:showBubbleSize val="0"/>
              <c:extLst>
                <c:ext xmlns:c16="http://schemas.microsoft.com/office/drawing/2014/chart" uri="{C3380CC4-5D6E-409C-BE32-E72D297353CC}">
                  <c16:uniqueId val="{0000001F-1E8E-4CBE-A9DE-F4DABD2934A7}"/>
                </c:ext>
              </c:extLst>
            </c:dLbl>
            <c:dLbl>
              <c:idx val="16"/>
              <c:spPr>
                <a:noFill/>
                <a:ln>
                  <a:noFill/>
                </a:ln>
                <a:effectLst/>
              </c:spPr>
              <c:txPr>
                <a:bodyPr rot="0" spcFirstLastPara="1" vertOverflow="ellipsis" vert="horz" wrap="square" lIns="38100" tIns="19050" rIns="38100" bIns="19050" anchor="ctr" anchorCtr="1">
                  <a:spAutoFit/>
                </a:bodyPr>
                <a:lstStyle/>
                <a:p>
                  <a:pPr>
                    <a:defRPr sz="1200" b="1" i="0" u="none" strike="noStrike" kern="1200" spc="0" baseline="0">
                      <a:solidFill>
                        <a:schemeClr val="bg1"/>
                      </a:solidFill>
                      <a:latin typeface="+mn-lt"/>
                      <a:ea typeface="+mn-ea"/>
                      <a:cs typeface="+mn-cs"/>
                    </a:defRPr>
                  </a:pPr>
                  <a:endParaRPr lang="en-SA"/>
                </a:p>
              </c:txPr>
              <c:dLblPos val="bestFit"/>
              <c:showLegendKey val="0"/>
              <c:showVal val="1"/>
              <c:showCatName val="0"/>
              <c:showSerName val="0"/>
              <c:showPercent val="0"/>
              <c:showBubbleSize val="0"/>
              <c:extLst>
                <c:ext xmlns:c16="http://schemas.microsoft.com/office/drawing/2014/chart" uri="{C3380CC4-5D6E-409C-BE32-E72D297353CC}">
                  <c16:uniqueId val="{00000021-1E8E-4CBE-A9DE-F4DABD2934A7}"/>
                </c:ext>
              </c:extLst>
            </c:dLbl>
            <c:dLbl>
              <c:idx val="17"/>
              <c:spPr>
                <a:noFill/>
                <a:ln>
                  <a:noFill/>
                </a:ln>
                <a:effectLst/>
              </c:spPr>
              <c:txPr>
                <a:bodyPr rot="0" spcFirstLastPara="1" vertOverflow="ellipsis" vert="horz" wrap="square" lIns="38100" tIns="19050" rIns="38100" bIns="19050" anchor="ctr" anchorCtr="1">
                  <a:spAutoFit/>
                </a:bodyPr>
                <a:lstStyle/>
                <a:p>
                  <a:pPr>
                    <a:defRPr sz="1200" b="1" i="0" u="none" strike="noStrike" kern="1200" spc="0" baseline="0">
                      <a:solidFill>
                        <a:schemeClr val="bg1"/>
                      </a:solidFill>
                      <a:latin typeface="+mn-lt"/>
                      <a:ea typeface="+mn-ea"/>
                      <a:cs typeface="+mn-cs"/>
                    </a:defRPr>
                  </a:pPr>
                  <a:endParaRPr lang="en-SA"/>
                </a:p>
              </c:txPr>
              <c:dLblPos val="bestFit"/>
              <c:showLegendKey val="0"/>
              <c:showVal val="1"/>
              <c:showCatName val="0"/>
              <c:showSerName val="0"/>
              <c:showPercent val="0"/>
              <c:showBubbleSize val="0"/>
              <c:extLst>
                <c:ext xmlns:c16="http://schemas.microsoft.com/office/drawing/2014/chart" uri="{C3380CC4-5D6E-409C-BE32-E72D297353CC}">
                  <c16:uniqueId val="{00000023-1E8E-4CBE-A9DE-F4DABD2934A7}"/>
                </c:ext>
              </c:extLst>
            </c:dLbl>
            <c:dLbl>
              <c:idx val="18"/>
              <c:spPr>
                <a:noFill/>
                <a:ln>
                  <a:noFill/>
                </a:ln>
                <a:effectLst/>
              </c:spPr>
              <c:txPr>
                <a:bodyPr rot="0" spcFirstLastPara="1" vertOverflow="ellipsis" vert="horz" wrap="square" lIns="38100" tIns="19050" rIns="38100" bIns="19050" anchor="ctr" anchorCtr="1">
                  <a:spAutoFit/>
                </a:bodyPr>
                <a:lstStyle/>
                <a:p>
                  <a:pPr>
                    <a:defRPr sz="1200" b="1" i="0" u="none" strike="noStrike" kern="1200" spc="0" baseline="0">
                      <a:solidFill>
                        <a:schemeClr val="bg1"/>
                      </a:solidFill>
                      <a:latin typeface="+mn-lt"/>
                      <a:ea typeface="+mn-ea"/>
                      <a:cs typeface="+mn-cs"/>
                    </a:defRPr>
                  </a:pPr>
                  <a:endParaRPr lang="en-SA"/>
                </a:p>
              </c:txPr>
              <c:dLblPos val="bestFit"/>
              <c:showLegendKey val="0"/>
              <c:showVal val="1"/>
              <c:showCatName val="0"/>
              <c:showSerName val="0"/>
              <c:showPercent val="0"/>
              <c:showBubbleSize val="0"/>
              <c:extLst>
                <c:ext xmlns:c16="http://schemas.microsoft.com/office/drawing/2014/chart" uri="{C3380CC4-5D6E-409C-BE32-E72D297353CC}">
                  <c16:uniqueId val="{00000025-1E8E-4CBE-A9DE-F4DABD2934A7}"/>
                </c:ext>
              </c:extLst>
            </c:dLbl>
            <c:spPr>
              <a:noFill/>
              <a:ln>
                <a:noFill/>
              </a:ln>
              <a:effectLst/>
            </c:spPr>
            <c:txPr>
              <a:bodyPr rot="0" spcFirstLastPara="1" vertOverflow="ellipsis" vert="horz" wrap="square" lIns="38100" tIns="19050" rIns="38100" bIns="19050" anchor="ctr" anchorCtr="1">
                <a:spAutoFit/>
              </a:bodyPr>
              <a:lstStyle/>
              <a:p>
                <a:pPr>
                  <a:defRPr sz="1200" b="1" i="0" u="none" strike="noStrike" kern="1200" spc="0" baseline="0">
                    <a:solidFill>
                      <a:schemeClr val="bg1"/>
                    </a:solidFill>
                    <a:latin typeface="+mn-lt"/>
                    <a:ea typeface="+mn-ea"/>
                    <a:cs typeface="+mn-cs"/>
                  </a:defRPr>
                </a:pPr>
                <a:endParaRPr lang="en-SA"/>
              </a:p>
            </c:txPr>
            <c:dLblPos val="bestFit"/>
            <c:showLegendKey val="0"/>
            <c:showVal val="1"/>
            <c:showCatName val="0"/>
            <c:showSerName val="0"/>
            <c:showPercent val="0"/>
            <c:showBubbleSize val="0"/>
            <c:showLeaderLines val="0"/>
            <c:extLst>
              <c:ext xmlns:c15="http://schemas.microsoft.com/office/drawing/2012/chart" uri="{CE6537A1-D6FC-4f65-9D91-7224C49458BB}"/>
            </c:extLst>
          </c:dLbls>
          <c:cat>
            <c:strRef>
              <c:f>'BTB Max Profit Optimization'!$C$27:$U$27</c:f>
              <c:strCache>
                <c:ptCount val="19"/>
                <c:pt idx="0">
                  <c:v>Never Awake</c:v>
                </c:pt>
                <c:pt idx="1">
                  <c:v>Peppermint Patty</c:v>
                </c:pt>
                <c:pt idx="2">
                  <c:v>Head Rush</c:v>
                </c:pt>
                <c:pt idx="3">
                  <c:v>Hibernation</c:v>
                </c:pt>
                <c:pt idx="4">
                  <c:v>State of Bliss</c:v>
                </c:pt>
                <c:pt idx="5">
                  <c:v>Terrific Amazing Morning</c:v>
                </c:pt>
                <c:pt idx="6">
                  <c:v>Calmness</c:v>
                </c:pt>
                <c:pt idx="7">
                  <c:v>Spicy Lemon</c:v>
                </c:pt>
                <c:pt idx="8">
                  <c:v>Cold Reliever</c:v>
                </c:pt>
                <c:pt idx="9">
                  <c:v>Sweet &amp; Spicy</c:v>
                </c:pt>
                <c:pt idx="10">
                  <c:v>Floral</c:v>
                </c:pt>
                <c:pt idx="11">
                  <c:v>Lemon Mint</c:v>
                </c:pt>
                <c:pt idx="12">
                  <c:v>Fittness </c:v>
                </c:pt>
                <c:pt idx="13">
                  <c:v>Rare Combo</c:v>
                </c:pt>
                <c:pt idx="14">
                  <c:v>Sunshine</c:v>
                </c:pt>
                <c:pt idx="15">
                  <c:v>Sweet  Peppermint</c:v>
                </c:pt>
                <c:pt idx="16">
                  <c:v>Cinabbon Heaven</c:v>
                </c:pt>
                <c:pt idx="17">
                  <c:v> Mint Magic</c:v>
                </c:pt>
                <c:pt idx="18">
                  <c:v>Tuity Fruity</c:v>
                </c:pt>
              </c:strCache>
            </c:strRef>
          </c:cat>
          <c:val>
            <c:numRef>
              <c:f>'BTB Max Profit Optimization'!$C$28:$U$28</c:f>
              <c:numCache>
                <c:formatCode>General</c:formatCode>
                <c:ptCount val="19"/>
                <c:pt idx="0">
                  <c:v>254</c:v>
                </c:pt>
                <c:pt idx="1">
                  <c:v>200</c:v>
                </c:pt>
                <c:pt idx="2">
                  <c:v>200</c:v>
                </c:pt>
                <c:pt idx="3">
                  <c:v>200</c:v>
                </c:pt>
                <c:pt idx="4">
                  <c:v>200</c:v>
                </c:pt>
                <c:pt idx="5">
                  <c:v>200</c:v>
                </c:pt>
                <c:pt idx="6">
                  <c:v>200</c:v>
                </c:pt>
                <c:pt idx="7">
                  <c:v>200</c:v>
                </c:pt>
                <c:pt idx="8">
                  <c:v>200</c:v>
                </c:pt>
                <c:pt idx="9">
                  <c:v>200</c:v>
                </c:pt>
                <c:pt idx="10">
                  <c:v>200</c:v>
                </c:pt>
                <c:pt idx="11">
                  <c:v>210</c:v>
                </c:pt>
                <c:pt idx="12">
                  <c:v>200</c:v>
                </c:pt>
                <c:pt idx="13">
                  <c:v>200</c:v>
                </c:pt>
                <c:pt idx="14">
                  <c:v>200</c:v>
                </c:pt>
                <c:pt idx="15">
                  <c:v>200</c:v>
                </c:pt>
                <c:pt idx="16">
                  <c:v>200</c:v>
                </c:pt>
                <c:pt idx="17">
                  <c:v>200</c:v>
                </c:pt>
                <c:pt idx="18">
                  <c:v>200</c:v>
                </c:pt>
              </c:numCache>
            </c:numRef>
          </c:val>
          <c:extLst>
            <c:ext xmlns:c16="http://schemas.microsoft.com/office/drawing/2014/chart" uri="{C3380CC4-5D6E-409C-BE32-E72D297353CC}">
              <c16:uniqueId val="{00000026-1E8E-4CBE-A9DE-F4DABD2934A7}"/>
            </c:ext>
          </c:extLst>
        </c:ser>
        <c:dLbls>
          <c:dLblPos val="outEnd"/>
          <c:showLegendKey val="0"/>
          <c:showVal val="1"/>
          <c:showCatName val="0"/>
          <c:showSerName val="0"/>
          <c:showPercent val="0"/>
          <c:showBubbleSize val="0"/>
          <c:showLeaderLines val="0"/>
        </c:dLbls>
        <c:firstSliceAng val="0"/>
      </c:pieChart>
      <c:spPr>
        <a:noFill/>
        <a:ln>
          <a:noFill/>
        </a:ln>
        <a:effectLst/>
      </c:spPr>
    </c:plotArea>
    <c:legend>
      <c:legendPos val="r"/>
      <c:layout>
        <c:manualLayout>
          <c:xMode val="edge"/>
          <c:yMode val="edge"/>
          <c:x val="0.64177390324598127"/>
          <c:y val="6.8749129781230559E-2"/>
          <c:w val="0.34367432289851479"/>
          <c:h val="0.87524032245690109"/>
        </c:manualLayout>
      </c:layout>
      <c:overlay val="0"/>
      <c:spPr>
        <a:noFill/>
        <a:ln>
          <a:noFill/>
        </a:ln>
        <a:effectLst/>
      </c:spPr>
      <c:txPr>
        <a:bodyPr rot="0" spcFirstLastPara="1" vertOverflow="ellipsis" vert="horz" wrap="square" anchor="ctr" anchorCtr="1"/>
        <a:lstStyle/>
        <a:p>
          <a:pPr>
            <a:defRPr sz="1140" b="0" i="0" u="none" strike="noStrike" kern="1200" baseline="0">
              <a:solidFill>
                <a:schemeClr val="tx1">
                  <a:lumMod val="65000"/>
                  <a:lumOff val="35000"/>
                </a:schemeClr>
              </a:solidFill>
              <a:latin typeface="+mn-lt"/>
              <a:ea typeface="+mn-ea"/>
              <a:cs typeface="+mn-cs"/>
            </a:defRPr>
          </a:pPr>
          <a:endParaRPr lang="en-SA"/>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19050" cap="flat" cmpd="sng" algn="ctr">
      <a:solidFill>
        <a:srgbClr val="397B8F"/>
      </a:solidFill>
      <a:round/>
    </a:ln>
    <a:effectLst/>
  </c:spPr>
  <c:txPr>
    <a:bodyPr/>
    <a:lstStyle/>
    <a:p>
      <a:pPr>
        <a:defRPr/>
      </a:pPr>
      <a:endParaRPr lang="en-SA"/>
    </a:p>
  </c:txPr>
  <c:externalData r:id="rId4">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Ingredients Purchased</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SA"/>
        </a:p>
      </c:txPr>
    </c:title>
    <c:autoTitleDeleted val="0"/>
    <c:plotArea>
      <c:layout/>
      <c:barChart>
        <c:barDir val="col"/>
        <c:grouping val="clustered"/>
        <c:varyColors val="0"/>
        <c:ser>
          <c:idx val="0"/>
          <c:order val="0"/>
          <c:tx>
            <c:strRef>
              <c:f>'BTB Max Profit Optimization'!$U$33</c:f>
              <c:strCache>
                <c:ptCount val="1"/>
                <c:pt idx="0">
                  <c:v>Amount Purchased (g)</c:v>
                </c:pt>
              </c:strCache>
            </c:strRef>
          </c:tx>
          <c:spPr>
            <a:solidFill>
              <a:schemeClr val="accent1"/>
            </a:solidFill>
            <a:ln>
              <a:noFill/>
            </a:ln>
            <a:effectLst/>
          </c:spPr>
          <c:invertIfNegative val="0"/>
          <c:dPt>
            <c:idx val="1"/>
            <c:invertIfNegative val="0"/>
            <c:bubble3D val="0"/>
            <c:spPr>
              <a:solidFill>
                <a:srgbClr val="F2A36E"/>
              </a:solidFill>
              <a:ln>
                <a:noFill/>
              </a:ln>
              <a:effectLst/>
            </c:spPr>
            <c:extLst>
              <c:ext xmlns:c16="http://schemas.microsoft.com/office/drawing/2014/chart" uri="{C3380CC4-5D6E-409C-BE32-E72D297353CC}">
                <c16:uniqueId val="{00000001-CE52-4BB0-9F49-24212C5B13F3}"/>
              </c:ext>
            </c:extLst>
          </c:dPt>
          <c:dPt>
            <c:idx val="2"/>
            <c:invertIfNegative val="0"/>
            <c:bubble3D val="0"/>
            <c:spPr>
              <a:solidFill>
                <a:schemeClr val="bg1">
                  <a:lumMod val="65000"/>
                </a:schemeClr>
              </a:solidFill>
              <a:ln>
                <a:noFill/>
              </a:ln>
              <a:effectLst/>
            </c:spPr>
            <c:extLst>
              <c:ext xmlns:c16="http://schemas.microsoft.com/office/drawing/2014/chart" uri="{C3380CC4-5D6E-409C-BE32-E72D297353CC}">
                <c16:uniqueId val="{00000003-CE52-4BB0-9F49-24212C5B13F3}"/>
              </c:ext>
            </c:extLst>
          </c:dPt>
          <c:dPt>
            <c:idx val="3"/>
            <c:invertIfNegative val="0"/>
            <c:bubble3D val="0"/>
            <c:spPr>
              <a:solidFill>
                <a:schemeClr val="accent4">
                  <a:lumMod val="60000"/>
                  <a:lumOff val="40000"/>
                </a:schemeClr>
              </a:solidFill>
              <a:ln>
                <a:noFill/>
              </a:ln>
              <a:effectLst/>
            </c:spPr>
            <c:extLst>
              <c:ext xmlns:c16="http://schemas.microsoft.com/office/drawing/2014/chart" uri="{C3380CC4-5D6E-409C-BE32-E72D297353CC}">
                <c16:uniqueId val="{00000005-CE52-4BB0-9F49-24212C5B13F3}"/>
              </c:ext>
            </c:extLst>
          </c:dPt>
          <c:dPt>
            <c:idx val="4"/>
            <c:invertIfNegative val="0"/>
            <c:bubble3D val="0"/>
            <c:spPr>
              <a:solidFill>
                <a:schemeClr val="accent5">
                  <a:lumMod val="60000"/>
                  <a:lumOff val="40000"/>
                </a:schemeClr>
              </a:solidFill>
              <a:ln>
                <a:noFill/>
              </a:ln>
              <a:effectLst/>
            </c:spPr>
            <c:extLst>
              <c:ext xmlns:c16="http://schemas.microsoft.com/office/drawing/2014/chart" uri="{C3380CC4-5D6E-409C-BE32-E72D297353CC}">
                <c16:uniqueId val="{00000007-CE52-4BB0-9F49-24212C5B13F3}"/>
              </c:ext>
            </c:extLst>
          </c:dPt>
          <c:dPt>
            <c:idx val="5"/>
            <c:invertIfNegative val="0"/>
            <c:bubble3D val="0"/>
            <c:spPr>
              <a:solidFill>
                <a:srgbClr val="92D050"/>
              </a:solidFill>
              <a:ln>
                <a:noFill/>
              </a:ln>
              <a:effectLst/>
            </c:spPr>
            <c:extLst>
              <c:ext xmlns:c16="http://schemas.microsoft.com/office/drawing/2014/chart" uri="{C3380CC4-5D6E-409C-BE32-E72D297353CC}">
                <c16:uniqueId val="{00000009-CE52-4BB0-9F49-24212C5B13F3}"/>
              </c:ext>
            </c:extLst>
          </c:dPt>
          <c:dPt>
            <c:idx val="6"/>
            <c:invertIfNegative val="0"/>
            <c:bubble3D val="0"/>
            <c:spPr>
              <a:solidFill>
                <a:schemeClr val="accent1">
                  <a:lumMod val="75000"/>
                </a:schemeClr>
              </a:solidFill>
              <a:ln>
                <a:noFill/>
              </a:ln>
              <a:effectLst/>
            </c:spPr>
            <c:extLst>
              <c:ext xmlns:c16="http://schemas.microsoft.com/office/drawing/2014/chart" uri="{C3380CC4-5D6E-409C-BE32-E72D297353CC}">
                <c16:uniqueId val="{0000000B-CE52-4BB0-9F49-24212C5B13F3}"/>
              </c:ext>
            </c:extLst>
          </c:dPt>
          <c:dPt>
            <c:idx val="7"/>
            <c:invertIfNegative val="0"/>
            <c:bubble3D val="0"/>
            <c:spPr>
              <a:solidFill>
                <a:schemeClr val="accent2">
                  <a:lumMod val="50000"/>
                </a:schemeClr>
              </a:solidFill>
              <a:ln>
                <a:noFill/>
              </a:ln>
              <a:effectLst/>
            </c:spPr>
            <c:extLst>
              <c:ext xmlns:c16="http://schemas.microsoft.com/office/drawing/2014/chart" uri="{C3380CC4-5D6E-409C-BE32-E72D297353CC}">
                <c16:uniqueId val="{0000000D-CE52-4BB0-9F49-24212C5B13F3}"/>
              </c:ext>
            </c:extLst>
          </c:dPt>
          <c:dPt>
            <c:idx val="9"/>
            <c:invertIfNegative val="0"/>
            <c:bubble3D val="0"/>
            <c:spPr>
              <a:solidFill>
                <a:schemeClr val="accent4">
                  <a:lumMod val="75000"/>
                </a:schemeClr>
              </a:solidFill>
              <a:ln>
                <a:noFill/>
              </a:ln>
              <a:effectLst/>
            </c:spPr>
            <c:extLst>
              <c:ext xmlns:c16="http://schemas.microsoft.com/office/drawing/2014/chart" uri="{C3380CC4-5D6E-409C-BE32-E72D297353CC}">
                <c16:uniqueId val="{0000000F-CE52-4BB0-9F49-24212C5B13F3}"/>
              </c:ext>
            </c:extLst>
          </c:dPt>
          <c:dPt>
            <c:idx val="11"/>
            <c:invertIfNegative val="0"/>
            <c:bubble3D val="0"/>
            <c:spPr>
              <a:solidFill>
                <a:schemeClr val="accent6">
                  <a:lumMod val="75000"/>
                </a:schemeClr>
              </a:solidFill>
              <a:ln>
                <a:noFill/>
              </a:ln>
              <a:effectLst/>
            </c:spPr>
            <c:extLst>
              <c:ext xmlns:c16="http://schemas.microsoft.com/office/drawing/2014/chart" uri="{C3380CC4-5D6E-409C-BE32-E72D297353CC}">
                <c16:uniqueId val="{00000011-CE52-4BB0-9F49-24212C5B13F3}"/>
              </c:ext>
            </c:extLst>
          </c:dPt>
          <c:dPt>
            <c:idx val="12"/>
            <c:invertIfNegative val="0"/>
            <c:bubble3D val="0"/>
            <c:spPr>
              <a:solidFill>
                <a:srgbClr val="7030A0"/>
              </a:solidFill>
              <a:ln>
                <a:noFill/>
              </a:ln>
              <a:effectLst/>
            </c:spPr>
            <c:extLst>
              <c:ext xmlns:c16="http://schemas.microsoft.com/office/drawing/2014/chart" uri="{C3380CC4-5D6E-409C-BE32-E72D297353CC}">
                <c16:uniqueId val="{00000013-CE52-4BB0-9F49-24212C5B13F3}"/>
              </c:ext>
            </c:extLst>
          </c:dPt>
          <c:dPt>
            <c:idx val="13"/>
            <c:invertIfNegative val="0"/>
            <c:bubble3D val="0"/>
            <c:spPr>
              <a:solidFill>
                <a:schemeClr val="accent4">
                  <a:lumMod val="40000"/>
                  <a:lumOff val="60000"/>
                </a:schemeClr>
              </a:solidFill>
              <a:ln>
                <a:noFill/>
              </a:ln>
              <a:effectLst/>
            </c:spPr>
            <c:extLst>
              <c:ext xmlns:c16="http://schemas.microsoft.com/office/drawing/2014/chart" uri="{C3380CC4-5D6E-409C-BE32-E72D297353CC}">
                <c16:uniqueId val="{00000015-CE52-4BB0-9F49-24212C5B13F3}"/>
              </c:ext>
            </c:extLst>
          </c:dPt>
          <c:dLbls>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tx1">
                        <a:lumMod val="75000"/>
                        <a:lumOff val="25000"/>
                      </a:schemeClr>
                    </a:solidFill>
                    <a:latin typeface="+mn-lt"/>
                    <a:ea typeface="+mn-ea"/>
                    <a:cs typeface="+mn-cs"/>
                  </a:defRPr>
                </a:pPr>
                <a:endParaRPr lang="en-SA"/>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'BTB Max Profit Optimization'!$T$34:$T$47</c:f>
              <c:strCache>
                <c:ptCount val="14"/>
                <c:pt idx="0">
                  <c:v>OP</c:v>
                </c:pt>
                <c:pt idx="1">
                  <c:v>CI</c:v>
                </c:pt>
                <c:pt idx="2">
                  <c:v>AB</c:v>
                </c:pt>
                <c:pt idx="3">
                  <c:v>GI</c:v>
                </c:pt>
                <c:pt idx="4">
                  <c:v>VB</c:v>
                </c:pt>
                <c:pt idx="5">
                  <c:v>HB</c:v>
                </c:pt>
                <c:pt idx="6">
                  <c:v>SP</c:v>
                </c:pt>
                <c:pt idx="7">
                  <c:v>LG</c:v>
                </c:pt>
                <c:pt idx="8">
                  <c:v>TF</c:v>
                </c:pt>
                <c:pt idx="9">
                  <c:v>CH</c:v>
                </c:pt>
                <c:pt idx="10">
                  <c:v>BL</c:v>
                </c:pt>
                <c:pt idx="11">
                  <c:v>EL</c:v>
                </c:pt>
                <c:pt idx="12">
                  <c:v>TG</c:v>
                </c:pt>
                <c:pt idx="13">
                  <c:v>MG</c:v>
                </c:pt>
              </c:strCache>
            </c:strRef>
          </c:cat>
          <c:val>
            <c:numRef>
              <c:f>'BTB Max Profit Optimization'!$U$34:$U$47</c:f>
              <c:numCache>
                <c:formatCode>General</c:formatCode>
                <c:ptCount val="14"/>
                <c:pt idx="0">
                  <c:v>3800</c:v>
                </c:pt>
                <c:pt idx="1">
                  <c:v>6000</c:v>
                </c:pt>
                <c:pt idx="2">
                  <c:v>3000</c:v>
                </c:pt>
                <c:pt idx="3">
                  <c:v>3700</c:v>
                </c:pt>
                <c:pt idx="4">
                  <c:v>1000</c:v>
                </c:pt>
                <c:pt idx="5">
                  <c:v>175</c:v>
                </c:pt>
                <c:pt idx="6">
                  <c:v>188</c:v>
                </c:pt>
                <c:pt idx="7">
                  <c:v>2326</c:v>
                </c:pt>
                <c:pt idx="8">
                  <c:v>10</c:v>
                </c:pt>
                <c:pt idx="9">
                  <c:v>150</c:v>
                </c:pt>
                <c:pt idx="10">
                  <c:v>6</c:v>
                </c:pt>
                <c:pt idx="11">
                  <c:v>190</c:v>
                </c:pt>
                <c:pt idx="12">
                  <c:v>100</c:v>
                </c:pt>
                <c:pt idx="13">
                  <c:v>100</c:v>
                </c:pt>
              </c:numCache>
            </c:numRef>
          </c:val>
          <c:extLst>
            <c:ext xmlns:c16="http://schemas.microsoft.com/office/drawing/2014/chart" uri="{C3380CC4-5D6E-409C-BE32-E72D297353CC}">
              <c16:uniqueId val="{00000016-CE52-4BB0-9F49-24212C5B13F3}"/>
            </c:ext>
          </c:extLst>
        </c:ser>
        <c:dLbls>
          <c:dLblPos val="outEnd"/>
          <c:showLegendKey val="0"/>
          <c:showVal val="1"/>
          <c:showCatName val="0"/>
          <c:showSerName val="0"/>
          <c:showPercent val="0"/>
          <c:showBubbleSize val="0"/>
        </c:dLbls>
        <c:gapWidth val="79"/>
        <c:overlap val="-27"/>
        <c:axId val="75326352"/>
        <c:axId val="358630336"/>
      </c:barChart>
      <c:catAx>
        <c:axId val="75326352"/>
        <c:scaling>
          <c:orientation val="minMax"/>
        </c:scaling>
        <c:delete val="0"/>
        <c:axPos val="b"/>
        <c:title>
          <c:tx>
            <c:rich>
              <a:bodyPr rot="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r>
                  <a:rPr lang="en-US" sz="1200"/>
                  <a:t>Ingredient</a:t>
                </a:r>
              </a:p>
            </c:rich>
          </c:tx>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SA"/>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SA"/>
          </a:p>
        </c:txPr>
        <c:crossAx val="358630336"/>
        <c:crosses val="autoZero"/>
        <c:auto val="1"/>
        <c:lblAlgn val="ctr"/>
        <c:lblOffset val="100"/>
        <c:noMultiLvlLbl val="0"/>
      </c:catAx>
      <c:valAx>
        <c:axId val="35863033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r>
                  <a:rPr lang="en-US" sz="1100"/>
                  <a:t>Amount</a:t>
                </a:r>
                <a:r>
                  <a:rPr lang="en-US" sz="1100" baseline="0"/>
                  <a:t> Purchased (g)</a:t>
                </a:r>
                <a:endParaRPr lang="en-US" sz="1100"/>
              </a:p>
            </c:rich>
          </c:tx>
          <c:overlay val="0"/>
          <c:spPr>
            <a:noFill/>
            <a:ln>
              <a:noFill/>
            </a:ln>
            <a:effectLst/>
          </c:spPr>
          <c:txPr>
            <a:bodyPr rot="-54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SA"/>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SA"/>
          </a:p>
        </c:txPr>
        <c:crossAx val="75326352"/>
        <c:crosses val="autoZero"/>
        <c:crossBetween val="between"/>
      </c:valAx>
      <c:spPr>
        <a:noFill/>
        <a:ln>
          <a:noFill/>
        </a:ln>
        <a:effectLst/>
      </c:spPr>
    </c:plotArea>
    <c:plotVisOnly val="1"/>
    <c:dispBlanksAs val="gap"/>
    <c:showDLblsOverMax val="0"/>
  </c:chart>
  <c:spPr>
    <a:solidFill>
      <a:schemeClr val="bg1"/>
    </a:solidFill>
    <a:ln w="19050" cap="flat" cmpd="sng" algn="ctr">
      <a:solidFill>
        <a:srgbClr val="397B8F">
          <a:alpha val="96863"/>
        </a:srgbClr>
      </a:solidFill>
      <a:round/>
    </a:ln>
    <a:effectLst/>
  </c:spPr>
  <c:txPr>
    <a:bodyPr/>
    <a:lstStyle/>
    <a:p>
      <a:pPr>
        <a:defRPr/>
      </a:pPr>
      <a:endParaRPr lang="en-SA"/>
    </a:p>
  </c:txPr>
  <c:externalData r:id="rId4">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Total</a:t>
            </a:r>
            <a:r>
              <a:rPr lang="en-US" baseline="0"/>
              <a:t> Grams of Each Ingredient Sold</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SA"/>
        </a:p>
      </c:txPr>
    </c:title>
    <c:autoTitleDeleted val="0"/>
    <c:plotArea>
      <c:layout/>
      <c:lineChart>
        <c:grouping val="standard"/>
        <c:varyColors val="0"/>
        <c:ser>
          <c:idx val="0"/>
          <c:order val="0"/>
          <c:spPr>
            <a:ln w="28575" cap="rnd">
              <a:solidFill>
                <a:schemeClr val="accent1"/>
              </a:solidFill>
              <a:round/>
            </a:ln>
            <a:effectLst/>
          </c:spPr>
          <c:marker>
            <c:symbol val="none"/>
          </c:marker>
          <c:cat>
            <c:strRef>
              <c:f>'BTB Max Profit Optimization'!$B$34:$B$49</c:f>
              <c:strCache>
                <c:ptCount val="16"/>
                <c:pt idx="0">
                  <c:v>Hibiscus (HB)</c:v>
                </c:pt>
                <c:pt idx="1">
                  <c:v>Chamomile (CH)</c:v>
                </c:pt>
                <c:pt idx="2">
                  <c:v>Spearmint (SP)</c:v>
                </c:pt>
                <c:pt idx="3">
                  <c:v>Lemon Grass (LG)</c:v>
                </c:pt>
                <c:pt idx="4">
                  <c:v>Tilia Flower (TF)</c:v>
                </c:pt>
                <c:pt idx="5">
                  <c:v>Blackberry Leaves (BL)</c:v>
                </c:pt>
                <c:pt idx="6">
                  <c:v>Rose Hips (RH)</c:v>
                </c:pt>
                <c:pt idx="7">
                  <c:v>Peppermint (PP)</c:v>
                </c:pt>
                <c:pt idx="8">
                  <c:v>Vanilla Bean (VB)</c:v>
                </c:pt>
                <c:pt idx="9">
                  <c:v>Orange Peel (OP)</c:v>
                </c:pt>
                <c:pt idx="10">
                  <c:v>Eleuthero (EL)</c:v>
                </c:pt>
                <c:pt idx="11">
                  <c:v>Cinnamon (CI)</c:v>
                </c:pt>
                <c:pt idx="12">
                  <c:v>Ginger (GI)</c:v>
                </c:pt>
                <c:pt idx="13">
                  <c:v>Tangerine (TG)</c:v>
                </c:pt>
                <c:pt idx="14">
                  <c:v>Acai Berry (AB)</c:v>
                </c:pt>
                <c:pt idx="15">
                  <c:v>Mango (MG)</c:v>
                </c:pt>
              </c:strCache>
            </c:strRef>
          </c:cat>
          <c:val>
            <c:numRef>
              <c:f>'BTB Max Profit Optimization'!$C$34:$C$49</c:f>
              <c:numCache>
                <c:formatCode>General</c:formatCode>
                <c:ptCount val="16"/>
                <c:pt idx="0">
                  <c:v>23200</c:v>
                </c:pt>
                <c:pt idx="1">
                  <c:v>33150</c:v>
                </c:pt>
                <c:pt idx="2">
                  <c:v>20642</c:v>
                </c:pt>
                <c:pt idx="3">
                  <c:v>32826</c:v>
                </c:pt>
                <c:pt idx="4">
                  <c:v>18510</c:v>
                </c:pt>
                <c:pt idx="5">
                  <c:v>27356</c:v>
                </c:pt>
                <c:pt idx="6">
                  <c:v>25000</c:v>
                </c:pt>
                <c:pt idx="7">
                  <c:v>22700</c:v>
                </c:pt>
                <c:pt idx="8">
                  <c:v>11000</c:v>
                </c:pt>
                <c:pt idx="9">
                  <c:v>15400</c:v>
                </c:pt>
                <c:pt idx="10">
                  <c:v>5400</c:v>
                </c:pt>
                <c:pt idx="11">
                  <c:v>56000</c:v>
                </c:pt>
                <c:pt idx="12">
                  <c:v>17200</c:v>
                </c:pt>
                <c:pt idx="13">
                  <c:v>7600</c:v>
                </c:pt>
                <c:pt idx="14">
                  <c:v>13000</c:v>
                </c:pt>
                <c:pt idx="15">
                  <c:v>4600</c:v>
                </c:pt>
              </c:numCache>
            </c:numRef>
          </c:val>
          <c:smooth val="0"/>
          <c:extLst>
            <c:ext xmlns:c16="http://schemas.microsoft.com/office/drawing/2014/chart" uri="{C3380CC4-5D6E-409C-BE32-E72D297353CC}">
              <c16:uniqueId val="{00000000-8A87-4957-BA40-ED1AAC91F0CF}"/>
            </c:ext>
          </c:extLst>
        </c:ser>
        <c:dLbls>
          <c:showLegendKey val="0"/>
          <c:showVal val="0"/>
          <c:showCatName val="0"/>
          <c:showSerName val="0"/>
          <c:showPercent val="0"/>
          <c:showBubbleSize val="0"/>
        </c:dLbls>
        <c:smooth val="0"/>
        <c:axId val="302129648"/>
        <c:axId val="311888656"/>
      </c:lineChart>
      <c:catAx>
        <c:axId val="302129648"/>
        <c:scaling>
          <c:orientation val="minMax"/>
        </c:scaling>
        <c:delete val="0"/>
        <c:axPos val="b"/>
        <c:title>
          <c:tx>
            <c:rich>
              <a:bodyPr rot="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r>
                  <a:rPr lang="en-US" sz="1100" b="0"/>
                  <a:t>Ingredient</a:t>
                </a:r>
              </a:p>
            </c:rich>
          </c:tx>
          <c:overlay val="0"/>
          <c:spPr>
            <a:noFill/>
            <a:ln>
              <a:noFill/>
            </a:ln>
            <a:effectLst/>
          </c:spPr>
          <c:txPr>
            <a:bodyPr rot="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SA"/>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SA"/>
          </a:p>
        </c:txPr>
        <c:crossAx val="311888656"/>
        <c:crosses val="autoZero"/>
        <c:auto val="1"/>
        <c:lblAlgn val="ctr"/>
        <c:lblOffset val="100"/>
        <c:noMultiLvlLbl val="0"/>
      </c:catAx>
      <c:valAx>
        <c:axId val="31188865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r>
                  <a:rPr lang="en-US" sz="1100" b="0"/>
                  <a:t>Grams </a:t>
                </a:r>
              </a:p>
            </c:rich>
          </c:tx>
          <c:layout>
            <c:manualLayout>
              <c:xMode val="edge"/>
              <c:yMode val="edge"/>
              <c:x val="1.6627750125128963E-2"/>
              <c:y val="0.33570245402206744"/>
            </c:manualLayout>
          </c:layout>
          <c:overlay val="0"/>
          <c:spPr>
            <a:noFill/>
            <a:ln>
              <a:noFill/>
            </a:ln>
            <a:effectLst/>
          </c:spPr>
          <c:txPr>
            <a:bodyPr rot="-54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SA"/>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SA"/>
          </a:p>
        </c:txPr>
        <c:crossAx val="30212964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19050" cap="flat" cmpd="sng" algn="ctr">
      <a:solidFill>
        <a:srgbClr val="397B8F"/>
      </a:solidFill>
      <a:round/>
    </a:ln>
    <a:effectLst/>
  </c:spPr>
  <c:txPr>
    <a:bodyPr/>
    <a:lstStyle/>
    <a:p>
      <a:pPr>
        <a:defRPr/>
      </a:pPr>
      <a:endParaRPr lang="en-SA"/>
    </a:p>
  </c:txPr>
  <c:externalData r:id="rId4">
    <c:autoUpdate val="0"/>
  </c:externalData>
</c:chartSpace>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 dir="row">'BTB Max Profit Optimization'!$C$25:$U$25</cx:f>
        <cx:lvl ptCount="19" formatCode="_(&quot;$&quot;* #,##0.00_);_(&quot;$&quot;* \(#,##0.00\);_(&quot;$&quot;* &quot;-&quot;??_);_(@_)">
          <cx:pt idx="0">0.73000000000000043</cx:pt>
          <cx:pt idx="1">3.7199999999999998</cx:pt>
          <cx:pt idx="2">1.4100000000000001</cx:pt>
          <cx:pt idx="3">0.40000000000000036</cx:pt>
          <cx:pt idx="4">1.7999999999999998</cx:pt>
          <cx:pt idx="5">0.33999999999999986</cx:pt>
          <cx:pt idx="6">1.4000000000000004</cx:pt>
          <cx:pt idx="7">2</cx:pt>
          <cx:pt idx="8">1.7999999999999998</cx:pt>
          <cx:pt idx="9">1.8999999999999999</cx:pt>
          <cx:pt idx="10">1.3499999999999996</cx:pt>
          <cx:pt idx="11">2</cx:pt>
          <cx:pt idx="12">2.4399999999999999</cx:pt>
          <cx:pt idx="13">0.70000000000000018</cx:pt>
          <cx:pt idx="14">0.5</cx:pt>
          <cx:pt idx="15">1.75</cx:pt>
          <cx:pt idx="16">3.7199999999999998</cx:pt>
          <cx:pt idx="17">2.5699999999999998</cx:pt>
          <cx:pt idx="18">3.04</cx:pt>
        </cx:lvl>
      </cx:numDim>
    </cx:data>
  </cx:chartData>
  <cx:chart>
    <cx:title pos="t" align="ctr" overlay="0">
      <cx:tx>
        <cx:txData>
          <cx:v>Profit Per Box</cx:v>
        </cx:txData>
      </cx:tx>
      <cx:txPr>
        <a:bodyPr spcFirstLastPara="1" vertOverflow="ellipsis" horzOverflow="overflow" wrap="square" lIns="0" tIns="0" rIns="0" bIns="0" anchor="ctr" anchorCtr="1"/>
        <a:lstStyle/>
        <a:p>
          <a:pPr algn="ctr" rtl="0">
            <a:defRPr sz="1600"/>
          </a:pPr>
          <a:r>
            <a:rPr lang="en-US" sz="1600" b="0" i="0" u="none" strike="noStrike" baseline="0">
              <a:solidFill>
                <a:sysClr val="windowText" lastClr="000000">
                  <a:lumMod val="65000"/>
                  <a:lumOff val="35000"/>
                </a:sysClr>
              </a:solidFill>
              <a:latin typeface="Calibri" panose="020F0502020204030204"/>
            </a:rPr>
            <a:t>Profit Per Box</a:t>
          </a:r>
        </a:p>
      </cx:txPr>
    </cx:title>
    <cx:plotArea>
      <cx:plotAreaRegion>
        <cx:series layoutId="boxWhisker" uniqueId="{8949624C-C7A1-437D-A886-F481EC34D324}">
          <cx:spPr>
            <a:solidFill>
              <a:srgbClr val="74A4A2"/>
            </a:solidFill>
            <a:ln>
              <a:solidFill>
                <a:schemeClr val="accent1">
                  <a:lumMod val="50000"/>
                </a:schemeClr>
              </a:solidFill>
            </a:ln>
          </cx:spPr>
          <cx:dataLabels>
            <cx:txPr>
              <a:bodyPr spcFirstLastPara="1" vertOverflow="ellipsis" horzOverflow="overflow" wrap="square" lIns="0" tIns="0" rIns="0" bIns="0" anchor="ctr" anchorCtr="1"/>
              <a:lstStyle/>
              <a:p>
                <a:pPr algn="ctr" rtl="0">
                  <a:defRPr b="1"/>
                </a:pPr>
                <a:endParaRPr lang="en-US" sz="900" b="1" i="0" u="none" strike="noStrike" baseline="0">
                  <a:solidFill>
                    <a:sysClr val="windowText" lastClr="000000">
                      <a:lumMod val="65000"/>
                      <a:lumOff val="35000"/>
                    </a:sysClr>
                  </a:solidFill>
                  <a:latin typeface="Calibri" panose="020F0502020204030204"/>
                </a:endParaRPr>
              </a:p>
            </cx:txPr>
            <cx:visibility seriesName="0" categoryName="0" value="1"/>
            <cx:dataLabel idx="22" pos="b">
              <cx:txPr>
                <a:bodyPr spcFirstLastPara="1" vertOverflow="ellipsis" horzOverflow="overflow" wrap="square" lIns="0" tIns="0" rIns="0" bIns="0" anchor="ctr" anchorCtr="1"/>
                <a:lstStyle/>
                <a:p>
                  <a:pPr algn="ctr" rtl="0">
                    <a:defRPr baseline="0">
                      <a:solidFill>
                        <a:schemeClr val="bg1"/>
                      </a:solidFill>
                    </a:defRPr>
                  </a:pPr>
                  <a:r>
                    <a:rPr lang="en-US" sz="900" b="1" i="0" u="none" strike="noStrike" baseline="0">
                      <a:solidFill>
                        <a:schemeClr val="bg1"/>
                      </a:solidFill>
                      <a:latin typeface="Calibri" panose="020F0502020204030204"/>
                    </a:rPr>
                    <a:t> $1.77 </a:t>
                  </a:r>
                </a:p>
              </cx:txPr>
              <cx:visibility seriesName="0" categoryName="0" value="1"/>
              <cx:separator>, </cx:separator>
            </cx:dataLabel>
          </cx:dataLabels>
          <cx:dataId val="0"/>
          <cx:layoutPr>
            <cx:visibility meanLine="0" meanMarker="1" nonoutliers="0" outliers="1"/>
            <cx:statistics quartileMethod="exclusive"/>
          </cx:layoutPr>
        </cx:series>
      </cx:plotAreaRegion>
      <cx:axis id="0" hidden="1">
        <cx:catScaling gapWidth="1"/>
        <cx:tickLabels/>
      </cx:axis>
      <cx:axis id="1">
        <cx:valScaling/>
        <cx:title>
          <cx:tx>
            <cx:txData>
              <cx:v>Profit  </cx:v>
            </cx:txData>
          </cx:tx>
          <cx:txPr>
            <a:bodyPr spcFirstLastPara="1" vertOverflow="ellipsis" horzOverflow="overflow" wrap="square" lIns="0" tIns="0" rIns="0" bIns="0" anchor="ctr" anchorCtr="1"/>
            <a:lstStyle/>
            <a:p>
              <a:pPr algn="ctr" rtl="0">
                <a:defRPr sz="1400" b="0"/>
              </a:pPr>
              <a:r>
                <a:rPr lang="en-US" sz="1400" b="0" i="0" u="none" strike="noStrike" baseline="0">
                  <a:solidFill>
                    <a:sysClr val="windowText" lastClr="000000">
                      <a:lumMod val="65000"/>
                      <a:lumOff val="35000"/>
                    </a:sysClr>
                  </a:solidFill>
                  <a:latin typeface="Calibri" panose="020F0502020204030204"/>
                </a:rPr>
                <a:t>Profit  </a:t>
              </a:r>
            </a:p>
          </cx:txPr>
        </cx:title>
        <cx:majorGridlines/>
        <cx:tickLabels/>
      </cx:axis>
    </cx:plotArea>
  </cx:chart>
  <cx:spPr>
    <a:solidFill>
      <a:schemeClr val="bg1"/>
    </a:solidFill>
    <a:ln w="25400">
      <a:solidFill>
        <a:srgbClr val="397B8F"/>
      </a:solidFill>
    </a:ln>
  </cx:spPr>
  <cx:clrMapOvr bg1="lt1" tx1="dk1" bg2="lt2" tx2="dk2" accent1="accent1" accent2="accent2" accent3="accent3" accent4="accent4" accent5="accent5" accent6="accent6" hlink="hlink" folHlink="folHlink"/>
</cx:chartSpace>
</file>

<file path=ppt/charts/chartEx2.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 dir="row">'BTB Max Profit Optimization'!$C$4:$U$4</cx:f>
        <cx:lvl ptCount="19">
          <cx:pt idx="0">Never Awake</cx:pt>
          <cx:pt idx="1">Peppermint Patty</cx:pt>
          <cx:pt idx="2">Head Rush</cx:pt>
          <cx:pt idx="3">Hibernation</cx:pt>
          <cx:pt idx="4">State of Bliss</cx:pt>
          <cx:pt idx="5">Terrific Amazing Morning</cx:pt>
          <cx:pt idx="6">Calmness</cx:pt>
          <cx:pt idx="7">Spicy Lemon</cx:pt>
          <cx:pt idx="8">Cold Reliever</cx:pt>
          <cx:pt idx="9">Sweet &amp; Spicy</cx:pt>
          <cx:pt idx="10">Floral</cx:pt>
          <cx:pt idx="11">Lemon Mint</cx:pt>
          <cx:pt idx="12">Fittness </cx:pt>
          <cx:pt idx="13">Rare Combo</cx:pt>
          <cx:pt idx="14">Sunshine</cx:pt>
          <cx:pt idx="15">Sweet  Peppermint</cx:pt>
          <cx:pt idx="16">Cinabbon Heaven</cx:pt>
          <cx:pt idx="17"> Mint Magic</cx:pt>
          <cx:pt idx="18">Tuity Fruity</cx:pt>
        </cx:lvl>
      </cx:strDim>
      <cx:numDim type="val">
        <cx:f dir="row">'BTB Max Profit Optimization'!$C$25:$U$25</cx:f>
        <cx:lvl ptCount="19" formatCode="_(&quot;$&quot;* #,##0.00_);_(&quot;$&quot;* \(#,##0.00\);_(&quot;$&quot;* &quot;-&quot;??_);_(@_)">
          <cx:pt idx="0">0.73000000000000043</cx:pt>
          <cx:pt idx="1">3.7199999999999998</cx:pt>
          <cx:pt idx="2">1.4100000000000001</cx:pt>
          <cx:pt idx="3">0.40000000000000036</cx:pt>
          <cx:pt idx="4">1.7999999999999998</cx:pt>
          <cx:pt idx="5">0.33999999999999986</cx:pt>
          <cx:pt idx="6">1.4000000000000004</cx:pt>
          <cx:pt idx="7">2</cx:pt>
          <cx:pt idx="8">1.7999999999999998</cx:pt>
          <cx:pt idx="9">1.8999999999999999</cx:pt>
          <cx:pt idx="10">1.3499999999999996</cx:pt>
          <cx:pt idx="11">2</cx:pt>
          <cx:pt idx="12">2.4399999999999999</cx:pt>
          <cx:pt idx="13">0.70000000000000018</cx:pt>
          <cx:pt idx="14">0.5</cx:pt>
          <cx:pt idx="15">1.75</cx:pt>
          <cx:pt idx="16">3.7199999999999998</cx:pt>
          <cx:pt idx="17">2.5699999999999998</cx:pt>
          <cx:pt idx="18">3.04</cx:pt>
        </cx:lvl>
      </cx:numDim>
    </cx:data>
  </cx:chartData>
  <cx:chart>
    <cx:title pos="t" align="ctr" overlay="0">
      <cx:tx>
        <cx:rich>
          <a:bodyPr spcFirstLastPara="1" vertOverflow="ellipsis" horzOverflow="overflow" wrap="square" lIns="0" tIns="0" rIns="0" bIns="0" anchor="ctr" anchorCtr="1"/>
          <a:lstStyle/>
          <a:p>
            <a:pPr rtl="0">
              <a:defRPr sz="1600" b="0"/>
            </a:pPr>
            <a:r>
              <a:rPr lang="en-US" sz="1600" b="0" i="0" baseline="0">
                <a:effectLst/>
              </a:rPr>
              <a:t>Profit of Tea Per Box</a:t>
            </a:r>
            <a:endParaRPr lang="en-US" sz="1600" b="0">
              <a:effectLst/>
            </a:endParaRPr>
          </a:p>
        </cx:rich>
      </cx:tx>
    </cx:title>
    <cx:plotArea>
      <cx:plotAreaRegion>
        <cx:series layoutId="clusteredColumn" uniqueId="{FC410E01-D4C3-4C96-8B4B-36FDEA05099C}">
          <cx:spPr>
            <a:solidFill>
              <a:srgbClr val="588484"/>
            </a:solidFill>
            <a:ln w="12700">
              <a:solidFill>
                <a:schemeClr val="accent1">
                  <a:lumMod val="50000"/>
                </a:schemeClr>
              </a:solidFill>
            </a:ln>
          </cx:spPr>
          <cx:dataLabels>
            <cx:visibility seriesName="0" categoryName="0" value="1"/>
          </cx:dataLabels>
          <cx:dataId val="0"/>
          <cx:layoutPr>
            <cx:aggregation/>
          </cx:layoutPr>
          <cx:axisId val="1"/>
        </cx:series>
        <cx:series layoutId="paretoLine" ownerIdx="0" uniqueId="{FEDD4690-9E7C-4148-82DB-77BDF5F50A04}">
          <cx:axisId val="2"/>
        </cx:series>
      </cx:plotAreaRegion>
      <cx:axis id="0">
        <cx:catScaling gapWidth="0"/>
        <cx:tickLabels/>
      </cx:axis>
      <cx:axis id="1">
        <cx:valScaling/>
        <cx:title>
          <cx:tx>
            <cx:txData>
              <cx:v>Profit Per Box</cx:v>
            </cx:txData>
          </cx:tx>
          <cx:txPr>
            <a:bodyPr spcFirstLastPara="1" vertOverflow="ellipsis" horzOverflow="overflow" wrap="square" lIns="0" tIns="0" rIns="0" bIns="0" anchor="ctr" anchorCtr="1"/>
            <a:lstStyle/>
            <a:p>
              <a:pPr algn="ctr" rtl="0">
                <a:defRPr sz="1100"/>
              </a:pPr>
              <a:r>
                <a:rPr lang="en-US" sz="1100" b="0" i="0" u="none" strike="noStrike" baseline="0">
                  <a:solidFill>
                    <a:sysClr val="windowText" lastClr="000000">
                      <a:lumMod val="65000"/>
                      <a:lumOff val="35000"/>
                    </a:sysClr>
                  </a:solidFill>
                  <a:latin typeface="Calibri" panose="020F0502020204030204"/>
                </a:rPr>
                <a:t>Profit Per Box</a:t>
              </a:r>
            </a:p>
          </cx:txPr>
        </cx:title>
        <cx:majorGridlines/>
        <cx:tickLabels/>
      </cx:axis>
      <cx:axis id="2">
        <cx:valScaling max="1" min="0"/>
        <cx:units unit="percentage"/>
        <cx:tickLabels/>
      </cx:axis>
    </cx:plotArea>
  </cx:chart>
  <cx:spPr>
    <a:solidFill>
      <a:schemeClr val="bg1"/>
    </a:solidFill>
    <a:ln w="25400">
      <a:solidFill>
        <a:srgbClr val="397B8F"/>
      </a:solidFill>
    </a:ln>
  </cx:spPr>
  <cx:clrMapOvr bg1="lt1" tx1="dk1" bg2="lt2" tx2="dk2" accent1="accent1" accent2="accent2" accent3="accent3" accent4="accent4" accent5="accent5" accent6="accent6" hlink="hlink" folHlink="folHlink"/>
</cx: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40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solidFill>
      <a:ln>
        <a:solidFill>
          <a:schemeClr val="phClr"/>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259">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cs:styleClr val="auto"/>
    </cs:fontRef>
    <cs:defRPr sz="1000" b="1" i="0" u="none" strike="noStrike" kern="1200" spc="0" baseline="0"/>
  </cs:dataLabel>
  <cs:dataLabelCallout>
    <cs:lnRef idx="0">
      <cs:styleClr val="auto"/>
    </cs:lnRef>
    <cs:fillRef idx="0"/>
    <cs:effectRef idx="0"/>
    <cs:fontRef idx="minor">
      <cs:styleClr val="auto"/>
    </cs:fontRef>
    <cs:spPr>
      <a:solidFill>
        <a:schemeClr val="lt1"/>
      </a:solidFill>
      <a:ln>
        <a:solidFill>
          <a:schemeClr val="phClr"/>
        </a:solidFill>
      </a:ln>
    </cs:spPr>
    <cs:defRPr sz="100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635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10000"/>
          </a:prstClr>
        </a:outerShdw>
      </a:effectLst>
      <a:scene3d>
        <a:camera prst="orthographicFront"/>
        <a:lightRig rig="threePt" dir="t"/>
      </a:scene3d>
      <a:sp3d>
        <a:bevelT w="127000" h="127000"/>
        <a:bevelB w="127000" h="127000"/>
      </a:sp3d>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cap="all"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36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26EB2E3-C959-45CB-8B4E-EEBA388FEF65}" type="doc">
      <dgm:prSet loTypeId="urn:microsoft.com/office/officeart/2005/8/layout/process4" loCatId="process" qsTypeId="urn:microsoft.com/office/officeart/2005/8/quickstyle/simple1" qsCatId="simple" csTypeId="urn:microsoft.com/office/officeart/2005/8/colors/colorful3" csCatId="colorful" phldr="1"/>
      <dgm:spPr/>
      <dgm:t>
        <a:bodyPr/>
        <a:lstStyle/>
        <a:p>
          <a:endParaRPr lang="en-US"/>
        </a:p>
      </dgm:t>
    </dgm:pt>
    <dgm:pt modelId="{CE69322B-5284-4F5F-9650-C1E0292AA7DA}">
      <dgm:prSet custT="1"/>
      <dgm:spPr/>
      <dgm:t>
        <a:bodyPr/>
        <a:lstStyle/>
        <a:p>
          <a:r>
            <a:rPr lang="en-US" sz="2400" b="1"/>
            <a:t>Target Cell </a:t>
          </a:r>
          <a:r>
            <a:rPr lang="en-US" sz="2400"/>
            <a:t>(Max Profit): </a:t>
          </a:r>
        </a:p>
        <a:p>
          <a:r>
            <a:rPr lang="en-US" sz="2000"/>
            <a:t>= SUMPRODUCT(# of Boxes, Profit of Each Box)</a:t>
          </a:r>
          <a:endParaRPr lang="en-US" sz="2400"/>
        </a:p>
      </dgm:t>
    </dgm:pt>
    <dgm:pt modelId="{7E9377CA-AF52-43E5-B0B0-BBDFA450F8E9}" type="parTrans" cxnId="{B1C49492-DA89-4BE7-9FEC-6268247D6828}">
      <dgm:prSet/>
      <dgm:spPr/>
      <dgm:t>
        <a:bodyPr/>
        <a:lstStyle/>
        <a:p>
          <a:endParaRPr lang="en-US"/>
        </a:p>
      </dgm:t>
    </dgm:pt>
    <dgm:pt modelId="{562F4B28-1F47-492A-89F4-BA492B82F0D9}" type="sibTrans" cxnId="{B1C49492-DA89-4BE7-9FEC-6268247D6828}">
      <dgm:prSet/>
      <dgm:spPr/>
      <dgm:t>
        <a:bodyPr/>
        <a:lstStyle/>
        <a:p>
          <a:endParaRPr lang="en-US"/>
        </a:p>
      </dgm:t>
    </dgm:pt>
    <dgm:pt modelId="{D53053F0-3045-4FE7-9AC1-6C8A55E0AD70}">
      <dgm:prSet/>
      <dgm:spPr/>
      <dgm:t>
        <a:bodyPr/>
        <a:lstStyle/>
        <a:p>
          <a:r>
            <a:rPr lang="en-US" b="1"/>
            <a:t>Changing Cells </a:t>
          </a:r>
          <a:r>
            <a:rPr lang="en-US"/>
            <a:t>(Number of Boxes)</a:t>
          </a:r>
        </a:p>
      </dgm:t>
    </dgm:pt>
    <dgm:pt modelId="{88EB9687-B0A1-496D-B1A8-E04A6810A928}" type="parTrans" cxnId="{599357E9-37DE-47DE-A754-06D5B0E1D706}">
      <dgm:prSet/>
      <dgm:spPr/>
      <dgm:t>
        <a:bodyPr/>
        <a:lstStyle/>
        <a:p>
          <a:endParaRPr lang="en-US"/>
        </a:p>
      </dgm:t>
    </dgm:pt>
    <dgm:pt modelId="{BAD404F3-76B9-4D20-A6DB-521A5B170E9F}" type="sibTrans" cxnId="{599357E9-37DE-47DE-A754-06D5B0E1D706}">
      <dgm:prSet/>
      <dgm:spPr/>
      <dgm:t>
        <a:bodyPr/>
        <a:lstStyle/>
        <a:p>
          <a:endParaRPr lang="en-US"/>
        </a:p>
      </dgm:t>
    </dgm:pt>
    <dgm:pt modelId="{53631273-BD1A-458B-97B6-233929E16EDB}">
      <dgm:prSet/>
      <dgm:spPr/>
      <dgm:t>
        <a:bodyPr/>
        <a:lstStyle/>
        <a:p>
          <a:r>
            <a:rPr lang="en-US" b="1"/>
            <a:t>Constraints</a:t>
          </a:r>
          <a:r>
            <a:rPr lang="en-US"/>
            <a:t>:</a:t>
          </a:r>
        </a:p>
      </dgm:t>
    </dgm:pt>
    <dgm:pt modelId="{8E7CE9EB-A47C-4F89-A7F0-3ABD3514BC17}" type="parTrans" cxnId="{0C612E0B-2FAF-4B36-A907-09269031E014}">
      <dgm:prSet/>
      <dgm:spPr/>
      <dgm:t>
        <a:bodyPr/>
        <a:lstStyle/>
        <a:p>
          <a:endParaRPr lang="en-US"/>
        </a:p>
      </dgm:t>
    </dgm:pt>
    <dgm:pt modelId="{F1102E4C-8934-4E3B-B956-C1D2E737EAAC}" type="sibTrans" cxnId="{0C612E0B-2FAF-4B36-A907-09269031E014}">
      <dgm:prSet/>
      <dgm:spPr/>
      <dgm:t>
        <a:bodyPr/>
        <a:lstStyle/>
        <a:p>
          <a:endParaRPr lang="en-US"/>
        </a:p>
      </dgm:t>
    </dgm:pt>
    <dgm:pt modelId="{8A9FB7B6-2D08-4E38-86E3-5A858AC40043}">
      <dgm:prSet/>
      <dgm:spPr/>
      <dgm:t>
        <a:bodyPr/>
        <a:lstStyle/>
        <a:p>
          <a:r>
            <a:rPr lang="en-US"/>
            <a:t>Number of Boxes (Changing Cells) must be Integers</a:t>
          </a:r>
        </a:p>
      </dgm:t>
    </dgm:pt>
    <dgm:pt modelId="{A958812B-CB24-458D-B263-CC39EFE402D1}" type="parTrans" cxnId="{37B96AE3-2F90-440D-AB43-A792646E4B2C}">
      <dgm:prSet/>
      <dgm:spPr/>
      <dgm:t>
        <a:bodyPr/>
        <a:lstStyle/>
        <a:p>
          <a:endParaRPr lang="en-US"/>
        </a:p>
      </dgm:t>
    </dgm:pt>
    <dgm:pt modelId="{9CD1168F-78A6-457E-B364-97B329D13419}" type="sibTrans" cxnId="{37B96AE3-2F90-440D-AB43-A792646E4B2C}">
      <dgm:prSet/>
      <dgm:spPr/>
      <dgm:t>
        <a:bodyPr/>
        <a:lstStyle/>
        <a:p>
          <a:endParaRPr lang="en-US"/>
        </a:p>
      </dgm:t>
    </dgm:pt>
    <dgm:pt modelId="{8D0CDCB8-AC3F-4D9B-9322-91DD05D242D5}">
      <dgm:prSet/>
      <dgm:spPr/>
      <dgm:t>
        <a:bodyPr/>
        <a:lstStyle/>
        <a:p>
          <a:r>
            <a:rPr lang="en-US"/>
            <a:t>Amount Used </a:t>
          </a:r>
          <a:r>
            <a:rPr lang="en-US" b="1"/>
            <a:t>&lt;=</a:t>
          </a:r>
          <a:r>
            <a:rPr lang="en-US"/>
            <a:t> Amount Available                     </a:t>
          </a:r>
        </a:p>
      </dgm:t>
    </dgm:pt>
    <dgm:pt modelId="{DA142919-BFEE-4D09-965E-FD25EB9B71E4}" type="parTrans" cxnId="{6324D6F7-50E9-41BC-8D79-D0DA93D2BBCB}">
      <dgm:prSet/>
      <dgm:spPr/>
      <dgm:t>
        <a:bodyPr/>
        <a:lstStyle/>
        <a:p>
          <a:endParaRPr lang="en-US"/>
        </a:p>
      </dgm:t>
    </dgm:pt>
    <dgm:pt modelId="{9A5CF7E2-0B7B-4492-9BD1-FB2302B55E59}" type="sibTrans" cxnId="{6324D6F7-50E9-41BC-8D79-D0DA93D2BBCB}">
      <dgm:prSet/>
      <dgm:spPr/>
      <dgm:t>
        <a:bodyPr/>
        <a:lstStyle/>
        <a:p>
          <a:endParaRPr lang="en-US"/>
        </a:p>
      </dgm:t>
    </dgm:pt>
    <dgm:pt modelId="{7DF7E037-0630-4984-8D2C-04ED7F490CB5}">
      <dgm:prSet/>
      <dgm:spPr/>
      <dgm:t>
        <a:bodyPr/>
        <a:lstStyle/>
        <a:p>
          <a:r>
            <a:rPr lang="en-US"/>
            <a:t>Amount Produced </a:t>
          </a:r>
          <a:r>
            <a:rPr lang="en-US" b="1"/>
            <a:t>&gt;=</a:t>
          </a:r>
          <a:r>
            <a:rPr lang="en-US"/>
            <a:t> 200 (Min Demand)</a:t>
          </a:r>
        </a:p>
      </dgm:t>
    </dgm:pt>
    <dgm:pt modelId="{610E0FF8-299B-4745-ABD6-13D5FF1C77C1}" type="parTrans" cxnId="{AEE6D034-A8F1-4952-8FAF-ABAD89643531}">
      <dgm:prSet/>
      <dgm:spPr/>
      <dgm:t>
        <a:bodyPr/>
        <a:lstStyle/>
        <a:p>
          <a:endParaRPr lang="en-US"/>
        </a:p>
      </dgm:t>
    </dgm:pt>
    <dgm:pt modelId="{331A45C7-C647-4874-BFD5-A54923EA4691}" type="sibTrans" cxnId="{AEE6D034-A8F1-4952-8FAF-ABAD89643531}">
      <dgm:prSet/>
      <dgm:spPr/>
      <dgm:t>
        <a:bodyPr/>
        <a:lstStyle/>
        <a:p>
          <a:endParaRPr lang="en-US"/>
        </a:p>
      </dgm:t>
    </dgm:pt>
    <dgm:pt modelId="{D747EE64-4B36-4A5D-B7DA-4FB0D5FFD76F}">
      <dgm:prSet/>
      <dgm:spPr/>
      <dgm:t>
        <a:bodyPr/>
        <a:lstStyle/>
        <a:p>
          <a:r>
            <a:rPr lang="en-US"/>
            <a:t>Non-negative Numbers</a:t>
          </a:r>
        </a:p>
      </dgm:t>
    </dgm:pt>
    <dgm:pt modelId="{D10BBBD1-4145-464F-86C5-927C05BF30A4}" type="parTrans" cxnId="{21E96E01-EBD2-48A3-A5D6-52969A047E86}">
      <dgm:prSet/>
      <dgm:spPr/>
      <dgm:t>
        <a:bodyPr/>
        <a:lstStyle/>
        <a:p>
          <a:endParaRPr lang="en-US"/>
        </a:p>
      </dgm:t>
    </dgm:pt>
    <dgm:pt modelId="{4B957436-DF4D-44B3-BFC4-7A6C1E7633D2}" type="sibTrans" cxnId="{21E96E01-EBD2-48A3-A5D6-52969A047E86}">
      <dgm:prSet/>
      <dgm:spPr/>
      <dgm:t>
        <a:bodyPr/>
        <a:lstStyle/>
        <a:p>
          <a:endParaRPr lang="en-US"/>
        </a:p>
      </dgm:t>
    </dgm:pt>
    <dgm:pt modelId="{22DF0552-2759-40BC-8C18-166E8C2A7141}" type="pres">
      <dgm:prSet presAssocID="{A26EB2E3-C959-45CB-8B4E-EEBA388FEF65}" presName="Name0" presStyleCnt="0">
        <dgm:presLayoutVars>
          <dgm:dir/>
          <dgm:animLvl val="lvl"/>
          <dgm:resizeHandles val="exact"/>
        </dgm:presLayoutVars>
      </dgm:prSet>
      <dgm:spPr/>
    </dgm:pt>
    <dgm:pt modelId="{E680655F-14B1-4FCE-AE17-25ACDA797242}" type="pres">
      <dgm:prSet presAssocID="{53631273-BD1A-458B-97B6-233929E16EDB}" presName="boxAndChildren" presStyleCnt="0"/>
      <dgm:spPr/>
    </dgm:pt>
    <dgm:pt modelId="{8BD2C4F8-2DD9-4F25-9F5F-6C2D0D00D2EC}" type="pres">
      <dgm:prSet presAssocID="{53631273-BD1A-458B-97B6-233929E16EDB}" presName="parentTextBox" presStyleLbl="node1" presStyleIdx="0" presStyleCnt="3"/>
      <dgm:spPr/>
    </dgm:pt>
    <dgm:pt modelId="{D1A8E64F-6CBB-44C5-947F-829CD8721315}" type="pres">
      <dgm:prSet presAssocID="{53631273-BD1A-458B-97B6-233929E16EDB}" presName="entireBox" presStyleLbl="node1" presStyleIdx="0" presStyleCnt="3"/>
      <dgm:spPr/>
    </dgm:pt>
    <dgm:pt modelId="{6F156664-0973-453A-ACC7-C191E7BB1FE7}" type="pres">
      <dgm:prSet presAssocID="{53631273-BD1A-458B-97B6-233929E16EDB}" presName="descendantBox" presStyleCnt="0"/>
      <dgm:spPr/>
    </dgm:pt>
    <dgm:pt modelId="{4421A6E3-AB9F-4418-BCCD-F8D7C5AEAE4F}" type="pres">
      <dgm:prSet presAssocID="{8A9FB7B6-2D08-4E38-86E3-5A858AC40043}" presName="childTextBox" presStyleLbl="fgAccFollowNode1" presStyleIdx="0" presStyleCnt="4">
        <dgm:presLayoutVars>
          <dgm:bulletEnabled val="1"/>
        </dgm:presLayoutVars>
      </dgm:prSet>
      <dgm:spPr/>
    </dgm:pt>
    <dgm:pt modelId="{53FCCA4E-3AE3-4702-975B-56EBD59B22B9}" type="pres">
      <dgm:prSet presAssocID="{8D0CDCB8-AC3F-4D9B-9322-91DD05D242D5}" presName="childTextBox" presStyleLbl="fgAccFollowNode1" presStyleIdx="1" presStyleCnt="4">
        <dgm:presLayoutVars>
          <dgm:bulletEnabled val="1"/>
        </dgm:presLayoutVars>
      </dgm:prSet>
      <dgm:spPr/>
    </dgm:pt>
    <dgm:pt modelId="{3A289CBC-84B8-46B4-8A87-6370DAB95B53}" type="pres">
      <dgm:prSet presAssocID="{7DF7E037-0630-4984-8D2C-04ED7F490CB5}" presName="childTextBox" presStyleLbl="fgAccFollowNode1" presStyleIdx="2" presStyleCnt="4">
        <dgm:presLayoutVars>
          <dgm:bulletEnabled val="1"/>
        </dgm:presLayoutVars>
      </dgm:prSet>
      <dgm:spPr/>
    </dgm:pt>
    <dgm:pt modelId="{C9D6571B-5C55-4D26-865E-74B077D6BA80}" type="pres">
      <dgm:prSet presAssocID="{D747EE64-4B36-4A5D-B7DA-4FB0D5FFD76F}" presName="childTextBox" presStyleLbl="fgAccFollowNode1" presStyleIdx="3" presStyleCnt="4">
        <dgm:presLayoutVars>
          <dgm:bulletEnabled val="1"/>
        </dgm:presLayoutVars>
      </dgm:prSet>
      <dgm:spPr/>
    </dgm:pt>
    <dgm:pt modelId="{1839C2FE-664F-41D9-8110-9985B2B3C1F3}" type="pres">
      <dgm:prSet presAssocID="{BAD404F3-76B9-4D20-A6DB-521A5B170E9F}" presName="sp" presStyleCnt="0"/>
      <dgm:spPr/>
    </dgm:pt>
    <dgm:pt modelId="{EC56AAC4-D2FB-4A18-8080-B579A3FB2B80}" type="pres">
      <dgm:prSet presAssocID="{D53053F0-3045-4FE7-9AC1-6C8A55E0AD70}" presName="arrowAndChildren" presStyleCnt="0"/>
      <dgm:spPr/>
    </dgm:pt>
    <dgm:pt modelId="{E9F887F1-94C7-4380-A479-9A714BA344BA}" type="pres">
      <dgm:prSet presAssocID="{D53053F0-3045-4FE7-9AC1-6C8A55E0AD70}" presName="parentTextArrow" presStyleLbl="node1" presStyleIdx="1" presStyleCnt="3"/>
      <dgm:spPr/>
    </dgm:pt>
    <dgm:pt modelId="{BEADD57E-33AC-4ED3-8080-32D67A0DE2C7}" type="pres">
      <dgm:prSet presAssocID="{562F4B28-1F47-492A-89F4-BA492B82F0D9}" presName="sp" presStyleCnt="0"/>
      <dgm:spPr/>
    </dgm:pt>
    <dgm:pt modelId="{E87EA13F-CA44-404D-A047-C5279681E4F6}" type="pres">
      <dgm:prSet presAssocID="{CE69322B-5284-4F5F-9650-C1E0292AA7DA}" presName="arrowAndChildren" presStyleCnt="0"/>
      <dgm:spPr/>
    </dgm:pt>
    <dgm:pt modelId="{9A879D49-88F5-4486-9EBB-A52011C7398E}" type="pres">
      <dgm:prSet presAssocID="{CE69322B-5284-4F5F-9650-C1E0292AA7DA}" presName="parentTextArrow" presStyleLbl="node1" presStyleIdx="2" presStyleCnt="3"/>
      <dgm:spPr/>
    </dgm:pt>
  </dgm:ptLst>
  <dgm:cxnLst>
    <dgm:cxn modelId="{21E96E01-EBD2-48A3-A5D6-52969A047E86}" srcId="{53631273-BD1A-458B-97B6-233929E16EDB}" destId="{D747EE64-4B36-4A5D-B7DA-4FB0D5FFD76F}" srcOrd="3" destOrd="0" parTransId="{D10BBBD1-4145-464F-86C5-927C05BF30A4}" sibTransId="{4B957436-DF4D-44B3-BFC4-7A6C1E7633D2}"/>
    <dgm:cxn modelId="{21C5F708-49D7-411F-96CD-81067E04804B}" type="presOf" srcId="{A26EB2E3-C959-45CB-8B4E-EEBA388FEF65}" destId="{22DF0552-2759-40BC-8C18-166E8C2A7141}" srcOrd="0" destOrd="0" presId="urn:microsoft.com/office/officeart/2005/8/layout/process4"/>
    <dgm:cxn modelId="{CE84C409-940E-49F5-95A7-801C9974B1D5}" type="presOf" srcId="{53631273-BD1A-458B-97B6-233929E16EDB}" destId="{8BD2C4F8-2DD9-4F25-9F5F-6C2D0D00D2EC}" srcOrd="0" destOrd="0" presId="urn:microsoft.com/office/officeart/2005/8/layout/process4"/>
    <dgm:cxn modelId="{0C612E0B-2FAF-4B36-A907-09269031E014}" srcId="{A26EB2E3-C959-45CB-8B4E-EEBA388FEF65}" destId="{53631273-BD1A-458B-97B6-233929E16EDB}" srcOrd="2" destOrd="0" parTransId="{8E7CE9EB-A47C-4F89-A7F0-3ABD3514BC17}" sibTransId="{F1102E4C-8934-4E3B-B956-C1D2E737EAAC}"/>
    <dgm:cxn modelId="{39915F13-1F12-4CC5-90C1-93103B56E1F1}" type="presOf" srcId="{7DF7E037-0630-4984-8D2C-04ED7F490CB5}" destId="{3A289CBC-84B8-46B4-8A87-6370DAB95B53}" srcOrd="0" destOrd="0" presId="urn:microsoft.com/office/officeart/2005/8/layout/process4"/>
    <dgm:cxn modelId="{844DA623-C32B-4BB8-8DF9-559DDAFEFCDC}" type="presOf" srcId="{CE69322B-5284-4F5F-9650-C1E0292AA7DA}" destId="{9A879D49-88F5-4486-9EBB-A52011C7398E}" srcOrd="0" destOrd="0" presId="urn:microsoft.com/office/officeart/2005/8/layout/process4"/>
    <dgm:cxn modelId="{AEE6D034-A8F1-4952-8FAF-ABAD89643531}" srcId="{53631273-BD1A-458B-97B6-233929E16EDB}" destId="{7DF7E037-0630-4984-8D2C-04ED7F490CB5}" srcOrd="2" destOrd="0" parTransId="{610E0FF8-299B-4745-ABD6-13D5FF1C77C1}" sibTransId="{331A45C7-C647-4874-BFD5-A54923EA4691}"/>
    <dgm:cxn modelId="{F23A2438-0F72-4413-86D4-CFA6E53419D1}" type="presOf" srcId="{D53053F0-3045-4FE7-9AC1-6C8A55E0AD70}" destId="{E9F887F1-94C7-4380-A479-9A714BA344BA}" srcOrd="0" destOrd="0" presId="urn:microsoft.com/office/officeart/2005/8/layout/process4"/>
    <dgm:cxn modelId="{B1C49492-DA89-4BE7-9FEC-6268247D6828}" srcId="{A26EB2E3-C959-45CB-8B4E-EEBA388FEF65}" destId="{CE69322B-5284-4F5F-9650-C1E0292AA7DA}" srcOrd="0" destOrd="0" parTransId="{7E9377CA-AF52-43E5-B0B0-BBDFA450F8E9}" sibTransId="{562F4B28-1F47-492A-89F4-BA492B82F0D9}"/>
    <dgm:cxn modelId="{A43515B3-2F90-4420-AA55-98623D434E30}" type="presOf" srcId="{D747EE64-4B36-4A5D-B7DA-4FB0D5FFD76F}" destId="{C9D6571B-5C55-4D26-865E-74B077D6BA80}" srcOrd="0" destOrd="0" presId="urn:microsoft.com/office/officeart/2005/8/layout/process4"/>
    <dgm:cxn modelId="{C1C77ED7-DE22-4B76-AAC7-BD7E499F191F}" type="presOf" srcId="{8A9FB7B6-2D08-4E38-86E3-5A858AC40043}" destId="{4421A6E3-AB9F-4418-BCCD-F8D7C5AEAE4F}" srcOrd="0" destOrd="0" presId="urn:microsoft.com/office/officeart/2005/8/layout/process4"/>
    <dgm:cxn modelId="{37B96AE3-2F90-440D-AB43-A792646E4B2C}" srcId="{53631273-BD1A-458B-97B6-233929E16EDB}" destId="{8A9FB7B6-2D08-4E38-86E3-5A858AC40043}" srcOrd="0" destOrd="0" parTransId="{A958812B-CB24-458D-B263-CC39EFE402D1}" sibTransId="{9CD1168F-78A6-457E-B364-97B329D13419}"/>
    <dgm:cxn modelId="{599357E9-37DE-47DE-A754-06D5B0E1D706}" srcId="{A26EB2E3-C959-45CB-8B4E-EEBA388FEF65}" destId="{D53053F0-3045-4FE7-9AC1-6C8A55E0AD70}" srcOrd="1" destOrd="0" parTransId="{88EB9687-B0A1-496D-B1A8-E04A6810A928}" sibTransId="{BAD404F3-76B9-4D20-A6DB-521A5B170E9F}"/>
    <dgm:cxn modelId="{9740FCEE-A97E-4F2B-BD84-9329D04A93A4}" type="presOf" srcId="{53631273-BD1A-458B-97B6-233929E16EDB}" destId="{D1A8E64F-6CBB-44C5-947F-829CD8721315}" srcOrd="1" destOrd="0" presId="urn:microsoft.com/office/officeart/2005/8/layout/process4"/>
    <dgm:cxn modelId="{1D1713F1-C3A8-4F92-BDEE-7AE43FD93964}" type="presOf" srcId="{8D0CDCB8-AC3F-4D9B-9322-91DD05D242D5}" destId="{53FCCA4E-3AE3-4702-975B-56EBD59B22B9}" srcOrd="0" destOrd="0" presId="urn:microsoft.com/office/officeart/2005/8/layout/process4"/>
    <dgm:cxn modelId="{6324D6F7-50E9-41BC-8D79-D0DA93D2BBCB}" srcId="{53631273-BD1A-458B-97B6-233929E16EDB}" destId="{8D0CDCB8-AC3F-4D9B-9322-91DD05D242D5}" srcOrd="1" destOrd="0" parTransId="{DA142919-BFEE-4D09-965E-FD25EB9B71E4}" sibTransId="{9A5CF7E2-0B7B-4492-9BD1-FB2302B55E59}"/>
    <dgm:cxn modelId="{4C448419-A892-438A-B007-02AC7F3C90D1}" type="presParOf" srcId="{22DF0552-2759-40BC-8C18-166E8C2A7141}" destId="{E680655F-14B1-4FCE-AE17-25ACDA797242}" srcOrd="0" destOrd="0" presId="urn:microsoft.com/office/officeart/2005/8/layout/process4"/>
    <dgm:cxn modelId="{7979E3EB-A938-4F47-A9E7-4BA768B93432}" type="presParOf" srcId="{E680655F-14B1-4FCE-AE17-25ACDA797242}" destId="{8BD2C4F8-2DD9-4F25-9F5F-6C2D0D00D2EC}" srcOrd="0" destOrd="0" presId="urn:microsoft.com/office/officeart/2005/8/layout/process4"/>
    <dgm:cxn modelId="{84F28CE4-049B-4BA1-A391-16D25EBA2005}" type="presParOf" srcId="{E680655F-14B1-4FCE-AE17-25ACDA797242}" destId="{D1A8E64F-6CBB-44C5-947F-829CD8721315}" srcOrd="1" destOrd="0" presId="urn:microsoft.com/office/officeart/2005/8/layout/process4"/>
    <dgm:cxn modelId="{F96CF577-991E-4ABE-B05B-FFC459F48443}" type="presParOf" srcId="{E680655F-14B1-4FCE-AE17-25ACDA797242}" destId="{6F156664-0973-453A-ACC7-C191E7BB1FE7}" srcOrd="2" destOrd="0" presId="urn:microsoft.com/office/officeart/2005/8/layout/process4"/>
    <dgm:cxn modelId="{CD67FAF8-7A01-41CA-A6FB-5D9E70184C40}" type="presParOf" srcId="{6F156664-0973-453A-ACC7-C191E7BB1FE7}" destId="{4421A6E3-AB9F-4418-BCCD-F8D7C5AEAE4F}" srcOrd="0" destOrd="0" presId="urn:microsoft.com/office/officeart/2005/8/layout/process4"/>
    <dgm:cxn modelId="{0D5A35DC-BEA8-41FD-A87E-A3790886B629}" type="presParOf" srcId="{6F156664-0973-453A-ACC7-C191E7BB1FE7}" destId="{53FCCA4E-3AE3-4702-975B-56EBD59B22B9}" srcOrd="1" destOrd="0" presId="urn:microsoft.com/office/officeart/2005/8/layout/process4"/>
    <dgm:cxn modelId="{FD6C5D35-A32D-43B8-878E-ECB88314F08F}" type="presParOf" srcId="{6F156664-0973-453A-ACC7-C191E7BB1FE7}" destId="{3A289CBC-84B8-46B4-8A87-6370DAB95B53}" srcOrd="2" destOrd="0" presId="urn:microsoft.com/office/officeart/2005/8/layout/process4"/>
    <dgm:cxn modelId="{ABC18706-D47F-4E25-B8E2-6DB248DAA3AA}" type="presParOf" srcId="{6F156664-0973-453A-ACC7-C191E7BB1FE7}" destId="{C9D6571B-5C55-4D26-865E-74B077D6BA80}" srcOrd="3" destOrd="0" presId="urn:microsoft.com/office/officeart/2005/8/layout/process4"/>
    <dgm:cxn modelId="{1898C704-7679-4925-BAC9-EB31344C579F}" type="presParOf" srcId="{22DF0552-2759-40BC-8C18-166E8C2A7141}" destId="{1839C2FE-664F-41D9-8110-9985B2B3C1F3}" srcOrd="1" destOrd="0" presId="urn:microsoft.com/office/officeart/2005/8/layout/process4"/>
    <dgm:cxn modelId="{3805EE58-11E0-4F5F-93BC-6860E5C0AF6B}" type="presParOf" srcId="{22DF0552-2759-40BC-8C18-166E8C2A7141}" destId="{EC56AAC4-D2FB-4A18-8080-B579A3FB2B80}" srcOrd="2" destOrd="0" presId="urn:microsoft.com/office/officeart/2005/8/layout/process4"/>
    <dgm:cxn modelId="{47146FAD-73E2-41A6-9689-D28A0379423F}" type="presParOf" srcId="{EC56AAC4-D2FB-4A18-8080-B579A3FB2B80}" destId="{E9F887F1-94C7-4380-A479-9A714BA344BA}" srcOrd="0" destOrd="0" presId="urn:microsoft.com/office/officeart/2005/8/layout/process4"/>
    <dgm:cxn modelId="{3831E27E-9118-4788-BA6B-E5B758E91A3C}" type="presParOf" srcId="{22DF0552-2759-40BC-8C18-166E8C2A7141}" destId="{BEADD57E-33AC-4ED3-8080-32D67A0DE2C7}" srcOrd="3" destOrd="0" presId="urn:microsoft.com/office/officeart/2005/8/layout/process4"/>
    <dgm:cxn modelId="{FC6462A8-1B37-4B29-A2E8-CE1732C98E54}" type="presParOf" srcId="{22DF0552-2759-40BC-8C18-166E8C2A7141}" destId="{E87EA13F-CA44-404D-A047-C5279681E4F6}" srcOrd="4" destOrd="0" presId="urn:microsoft.com/office/officeart/2005/8/layout/process4"/>
    <dgm:cxn modelId="{AA241867-E830-4954-B2D1-0E9034FF6DC2}" type="presParOf" srcId="{E87EA13F-CA44-404D-A047-C5279681E4F6}" destId="{9A879D49-88F5-4486-9EBB-A52011C7398E}" srcOrd="0"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1A8E64F-6CBB-44C5-947F-829CD8721315}">
      <dsp:nvSpPr>
        <dsp:cNvPr id="0" name=""/>
        <dsp:cNvSpPr/>
      </dsp:nvSpPr>
      <dsp:spPr>
        <a:xfrm>
          <a:off x="0" y="3972164"/>
          <a:ext cx="6151562" cy="1303752"/>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0" tIns="177800" rIns="177800" bIns="177800" numCol="1" spcCol="1270" anchor="ctr" anchorCtr="0">
          <a:noAutofit/>
        </a:bodyPr>
        <a:lstStyle/>
        <a:p>
          <a:pPr marL="0" lvl="0" indent="0" algn="ctr" defTabSz="1111250">
            <a:lnSpc>
              <a:spcPct val="90000"/>
            </a:lnSpc>
            <a:spcBef>
              <a:spcPct val="0"/>
            </a:spcBef>
            <a:spcAft>
              <a:spcPct val="35000"/>
            </a:spcAft>
            <a:buNone/>
          </a:pPr>
          <a:r>
            <a:rPr lang="en-US" sz="2500" b="1" kern="1200"/>
            <a:t>Constraints</a:t>
          </a:r>
          <a:r>
            <a:rPr lang="en-US" sz="2500" kern="1200"/>
            <a:t>:</a:t>
          </a:r>
        </a:p>
      </dsp:txBody>
      <dsp:txXfrm>
        <a:off x="0" y="3972164"/>
        <a:ext cx="6151562" cy="704026"/>
      </dsp:txXfrm>
    </dsp:sp>
    <dsp:sp modelId="{4421A6E3-AB9F-4418-BCCD-F8D7C5AEAE4F}">
      <dsp:nvSpPr>
        <dsp:cNvPr id="0" name=""/>
        <dsp:cNvSpPr/>
      </dsp:nvSpPr>
      <dsp:spPr>
        <a:xfrm>
          <a:off x="0" y="4650115"/>
          <a:ext cx="1537890" cy="599726"/>
        </a:xfrm>
        <a:prstGeom prst="rect">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90000"/>
            </a:lnSpc>
            <a:spcBef>
              <a:spcPct val="0"/>
            </a:spcBef>
            <a:spcAft>
              <a:spcPct val="35000"/>
            </a:spcAft>
            <a:buNone/>
          </a:pPr>
          <a:r>
            <a:rPr lang="en-US" sz="1400" kern="1200"/>
            <a:t>Number of Boxes (Changing Cells) must be Integers</a:t>
          </a:r>
        </a:p>
      </dsp:txBody>
      <dsp:txXfrm>
        <a:off x="0" y="4650115"/>
        <a:ext cx="1537890" cy="599726"/>
      </dsp:txXfrm>
    </dsp:sp>
    <dsp:sp modelId="{53FCCA4E-3AE3-4702-975B-56EBD59B22B9}">
      <dsp:nvSpPr>
        <dsp:cNvPr id="0" name=""/>
        <dsp:cNvSpPr/>
      </dsp:nvSpPr>
      <dsp:spPr>
        <a:xfrm>
          <a:off x="1537890" y="4650115"/>
          <a:ext cx="1537890" cy="599726"/>
        </a:xfrm>
        <a:prstGeom prst="rect">
          <a:avLst/>
        </a:prstGeom>
        <a:solidFill>
          <a:schemeClr val="accent3">
            <a:tint val="40000"/>
            <a:alpha val="90000"/>
            <a:hueOff val="-201183"/>
            <a:satOff val="11660"/>
            <a:lumOff val="144"/>
            <a:alphaOff val="0"/>
          </a:schemeClr>
        </a:solidFill>
        <a:ln w="12700" cap="flat" cmpd="sng" algn="ctr">
          <a:solidFill>
            <a:schemeClr val="accent3">
              <a:tint val="40000"/>
              <a:alpha val="90000"/>
              <a:hueOff val="-201183"/>
              <a:satOff val="11660"/>
              <a:lumOff val="14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90000"/>
            </a:lnSpc>
            <a:spcBef>
              <a:spcPct val="0"/>
            </a:spcBef>
            <a:spcAft>
              <a:spcPct val="35000"/>
            </a:spcAft>
            <a:buNone/>
          </a:pPr>
          <a:r>
            <a:rPr lang="en-US" sz="1400" kern="1200"/>
            <a:t>Amount Used </a:t>
          </a:r>
          <a:r>
            <a:rPr lang="en-US" sz="1400" b="1" kern="1200"/>
            <a:t>&lt;=</a:t>
          </a:r>
          <a:r>
            <a:rPr lang="en-US" sz="1400" kern="1200"/>
            <a:t> Amount Available                     </a:t>
          </a:r>
        </a:p>
      </dsp:txBody>
      <dsp:txXfrm>
        <a:off x="1537890" y="4650115"/>
        <a:ext cx="1537890" cy="599726"/>
      </dsp:txXfrm>
    </dsp:sp>
    <dsp:sp modelId="{3A289CBC-84B8-46B4-8A87-6370DAB95B53}">
      <dsp:nvSpPr>
        <dsp:cNvPr id="0" name=""/>
        <dsp:cNvSpPr/>
      </dsp:nvSpPr>
      <dsp:spPr>
        <a:xfrm>
          <a:off x="3075781" y="4650115"/>
          <a:ext cx="1537890" cy="599726"/>
        </a:xfrm>
        <a:prstGeom prst="rect">
          <a:avLst/>
        </a:prstGeom>
        <a:solidFill>
          <a:schemeClr val="accent3">
            <a:tint val="40000"/>
            <a:alpha val="90000"/>
            <a:hueOff val="-402366"/>
            <a:satOff val="23320"/>
            <a:lumOff val="287"/>
            <a:alphaOff val="0"/>
          </a:schemeClr>
        </a:solidFill>
        <a:ln w="12700" cap="flat" cmpd="sng" algn="ctr">
          <a:solidFill>
            <a:schemeClr val="accent3">
              <a:tint val="40000"/>
              <a:alpha val="90000"/>
              <a:hueOff val="-402366"/>
              <a:satOff val="23320"/>
              <a:lumOff val="287"/>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90000"/>
            </a:lnSpc>
            <a:spcBef>
              <a:spcPct val="0"/>
            </a:spcBef>
            <a:spcAft>
              <a:spcPct val="35000"/>
            </a:spcAft>
            <a:buNone/>
          </a:pPr>
          <a:r>
            <a:rPr lang="en-US" sz="1400" kern="1200"/>
            <a:t>Amount Produced </a:t>
          </a:r>
          <a:r>
            <a:rPr lang="en-US" sz="1400" b="1" kern="1200"/>
            <a:t>&gt;=</a:t>
          </a:r>
          <a:r>
            <a:rPr lang="en-US" sz="1400" kern="1200"/>
            <a:t> 200 (Min Demand)</a:t>
          </a:r>
        </a:p>
      </dsp:txBody>
      <dsp:txXfrm>
        <a:off x="3075781" y="4650115"/>
        <a:ext cx="1537890" cy="599726"/>
      </dsp:txXfrm>
    </dsp:sp>
    <dsp:sp modelId="{C9D6571B-5C55-4D26-865E-74B077D6BA80}">
      <dsp:nvSpPr>
        <dsp:cNvPr id="0" name=""/>
        <dsp:cNvSpPr/>
      </dsp:nvSpPr>
      <dsp:spPr>
        <a:xfrm>
          <a:off x="4613672" y="4650115"/>
          <a:ext cx="1537890" cy="599726"/>
        </a:xfrm>
        <a:prstGeom prst="rect">
          <a:avLst/>
        </a:prstGeom>
        <a:solidFill>
          <a:schemeClr val="accent3">
            <a:tint val="40000"/>
            <a:alpha val="90000"/>
            <a:hueOff val="-603549"/>
            <a:satOff val="34980"/>
            <a:lumOff val="431"/>
            <a:alphaOff val="0"/>
          </a:schemeClr>
        </a:solidFill>
        <a:ln w="12700" cap="flat" cmpd="sng" algn="ctr">
          <a:solidFill>
            <a:schemeClr val="accent3">
              <a:tint val="40000"/>
              <a:alpha val="90000"/>
              <a:hueOff val="-603549"/>
              <a:satOff val="34980"/>
              <a:lumOff val="431"/>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90000"/>
            </a:lnSpc>
            <a:spcBef>
              <a:spcPct val="0"/>
            </a:spcBef>
            <a:spcAft>
              <a:spcPct val="35000"/>
            </a:spcAft>
            <a:buNone/>
          </a:pPr>
          <a:r>
            <a:rPr lang="en-US" sz="1400" kern="1200"/>
            <a:t>Non-negative Numbers</a:t>
          </a:r>
        </a:p>
      </dsp:txBody>
      <dsp:txXfrm>
        <a:off x="4613672" y="4650115"/>
        <a:ext cx="1537890" cy="599726"/>
      </dsp:txXfrm>
    </dsp:sp>
    <dsp:sp modelId="{E9F887F1-94C7-4380-A479-9A714BA344BA}">
      <dsp:nvSpPr>
        <dsp:cNvPr id="0" name=""/>
        <dsp:cNvSpPr/>
      </dsp:nvSpPr>
      <dsp:spPr>
        <a:xfrm rot="10800000">
          <a:off x="0" y="1986548"/>
          <a:ext cx="6151562" cy="2005172"/>
        </a:xfrm>
        <a:prstGeom prst="upArrowCallout">
          <a:avLst/>
        </a:prstGeom>
        <a:solidFill>
          <a:schemeClr val="accent3">
            <a:hueOff val="-149707"/>
            <a:satOff val="22228"/>
            <a:lumOff val="-1079"/>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0" tIns="177800" rIns="177800" bIns="177800" numCol="1" spcCol="1270" anchor="ctr" anchorCtr="0">
          <a:noAutofit/>
        </a:bodyPr>
        <a:lstStyle/>
        <a:p>
          <a:pPr marL="0" lvl="0" indent="0" algn="ctr" defTabSz="1111250">
            <a:lnSpc>
              <a:spcPct val="90000"/>
            </a:lnSpc>
            <a:spcBef>
              <a:spcPct val="0"/>
            </a:spcBef>
            <a:spcAft>
              <a:spcPct val="35000"/>
            </a:spcAft>
            <a:buNone/>
          </a:pPr>
          <a:r>
            <a:rPr lang="en-US" sz="2500" b="1" kern="1200"/>
            <a:t>Changing Cells </a:t>
          </a:r>
          <a:r>
            <a:rPr lang="en-US" sz="2500" kern="1200"/>
            <a:t>(Number of Boxes)</a:t>
          </a:r>
        </a:p>
      </dsp:txBody>
      <dsp:txXfrm rot="10800000">
        <a:off x="0" y="1986548"/>
        <a:ext cx="6151562" cy="1302901"/>
      </dsp:txXfrm>
    </dsp:sp>
    <dsp:sp modelId="{9A879D49-88F5-4486-9EBB-A52011C7398E}">
      <dsp:nvSpPr>
        <dsp:cNvPr id="0" name=""/>
        <dsp:cNvSpPr/>
      </dsp:nvSpPr>
      <dsp:spPr>
        <a:xfrm rot="10800000">
          <a:off x="0" y="932"/>
          <a:ext cx="6151562" cy="2005172"/>
        </a:xfrm>
        <a:prstGeom prst="upArrowCallout">
          <a:avLst/>
        </a:prstGeom>
        <a:solidFill>
          <a:schemeClr val="accent3">
            <a:hueOff val="-299413"/>
            <a:satOff val="44455"/>
            <a:lumOff val="-2157"/>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US" sz="2400" b="1" kern="1200"/>
            <a:t>Target Cell </a:t>
          </a:r>
          <a:r>
            <a:rPr lang="en-US" sz="2400" kern="1200"/>
            <a:t>(Max Profit): </a:t>
          </a:r>
        </a:p>
        <a:p>
          <a:pPr marL="0" lvl="0" indent="0" algn="ctr" defTabSz="1066800">
            <a:lnSpc>
              <a:spcPct val="90000"/>
            </a:lnSpc>
            <a:spcBef>
              <a:spcPct val="0"/>
            </a:spcBef>
            <a:spcAft>
              <a:spcPct val="35000"/>
            </a:spcAft>
            <a:buNone/>
          </a:pPr>
          <a:r>
            <a:rPr lang="en-US" sz="2000" kern="1200"/>
            <a:t>= SUMPRODUCT(# of Boxes, Profit of Each Box)</a:t>
          </a:r>
          <a:endParaRPr lang="en-US" sz="2400" kern="1200"/>
        </a:p>
      </dsp:txBody>
      <dsp:txXfrm rot="10800000">
        <a:off x="0" y="932"/>
        <a:ext cx="6151562" cy="1302901"/>
      </dsp:txXfrm>
    </dsp:sp>
  </dsp:spTree>
</dsp:drawing>
</file>

<file path=ppt/diagrams/layout1.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S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35091EF-C9EA-DC4D-9C5F-EDDF87E6579C}" type="datetimeFigureOut">
              <a:rPr lang="en-SA" smtClean="0"/>
              <a:t>04/03/2024 R</a:t>
            </a:fld>
            <a:endParaRPr lang="en-S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S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S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B18B3FA-ABF7-544C-854D-11BEE1E15C64}" type="slidenum">
              <a:rPr lang="en-SA" smtClean="0"/>
              <a:t>‹#›</a:t>
            </a:fld>
            <a:endParaRPr lang="en-SA"/>
          </a:p>
        </p:txBody>
      </p:sp>
    </p:spTree>
    <p:extLst>
      <p:ext uri="{BB962C8B-B14F-4D97-AF65-F5344CB8AC3E}">
        <p14:creationId xmlns:p14="http://schemas.microsoft.com/office/powerpoint/2010/main" val="16152455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A"/>
          </a:p>
        </p:txBody>
      </p:sp>
      <p:sp>
        <p:nvSpPr>
          <p:cNvPr id="4" name="Slide Number Placeholder 3"/>
          <p:cNvSpPr>
            <a:spLocks noGrp="1"/>
          </p:cNvSpPr>
          <p:nvPr>
            <p:ph type="sldNum" sz="quarter" idx="5"/>
          </p:nvPr>
        </p:nvSpPr>
        <p:spPr/>
        <p:txBody>
          <a:bodyPr/>
          <a:lstStyle/>
          <a:p>
            <a:fld id="{1B18B3FA-ABF7-544C-854D-11BEE1E15C64}" type="slidenum">
              <a:rPr lang="en-SA" smtClean="0"/>
              <a:t>1</a:t>
            </a:fld>
            <a:endParaRPr lang="en-SA"/>
          </a:p>
        </p:txBody>
      </p:sp>
    </p:spTree>
    <p:extLst>
      <p:ext uri="{BB962C8B-B14F-4D97-AF65-F5344CB8AC3E}">
        <p14:creationId xmlns:p14="http://schemas.microsoft.com/office/powerpoint/2010/main" val="2816743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A"/>
          </a:p>
        </p:txBody>
      </p:sp>
      <p:sp>
        <p:nvSpPr>
          <p:cNvPr id="4" name="Slide Number Placeholder 3"/>
          <p:cNvSpPr>
            <a:spLocks noGrp="1"/>
          </p:cNvSpPr>
          <p:nvPr>
            <p:ph type="sldNum" sz="quarter" idx="5"/>
          </p:nvPr>
        </p:nvSpPr>
        <p:spPr/>
        <p:txBody>
          <a:bodyPr/>
          <a:lstStyle/>
          <a:p>
            <a:fld id="{1B18B3FA-ABF7-544C-854D-11BEE1E15C64}" type="slidenum">
              <a:rPr lang="en-SA" smtClean="0"/>
              <a:t>5</a:t>
            </a:fld>
            <a:endParaRPr lang="en-SA"/>
          </a:p>
        </p:txBody>
      </p:sp>
    </p:spTree>
    <p:extLst>
      <p:ext uri="{BB962C8B-B14F-4D97-AF65-F5344CB8AC3E}">
        <p14:creationId xmlns:p14="http://schemas.microsoft.com/office/powerpoint/2010/main" val="39034334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B18B3FA-ABF7-544C-854D-11BEE1E15C64}" type="slidenum">
              <a:rPr lang="en-SA" smtClean="0"/>
              <a:t>10</a:t>
            </a:fld>
            <a:endParaRPr lang="en-SA"/>
          </a:p>
        </p:txBody>
      </p:sp>
    </p:spTree>
    <p:extLst>
      <p:ext uri="{BB962C8B-B14F-4D97-AF65-F5344CB8AC3E}">
        <p14:creationId xmlns:p14="http://schemas.microsoft.com/office/powerpoint/2010/main" val="40255082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A"/>
          </a:p>
        </p:txBody>
      </p:sp>
      <p:sp>
        <p:nvSpPr>
          <p:cNvPr id="4" name="Slide Number Placeholder 3"/>
          <p:cNvSpPr>
            <a:spLocks noGrp="1"/>
          </p:cNvSpPr>
          <p:nvPr>
            <p:ph type="sldNum" sz="quarter" idx="5"/>
          </p:nvPr>
        </p:nvSpPr>
        <p:spPr/>
        <p:txBody>
          <a:bodyPr/>
          <a:lstStyle/>
          <a:p>
            <a:fld id="{1B18B3FA-ABF7-544C-854D-11BEE1E15C64}" type="slidenum">
              <a:rPr lang="en-SA" smtClean="0"/>
              <a:t>13</a:t>
            </a:fld>
            <a:endParaRPr lang="en-SA"/>
          </a:p>
        </p:txBody>
      </p:sp>
    </p:spTree>
    <p:extLst>
      <p:ext uri="{BB962C8B-B14F-4D97-AF65-F5344CB8AC3E}">
        <p14:creationId xmlns:p14="http://schemas.microsoft.com/office/powerpoint/2010/main" val="39835204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A"/>
          </a:p>
        </p:txBody>
      </p:sp>
      <p:sp>
        <p:nvSpPr>
          <p:cNvPr id="4" name="Slide Number Placeholder 3"/>
          <p:cNvSpPr>
            <a:spLocks noGrp="1"/>
          </p:cNvSpPr>
          <p:nvPr>
            <p:ph type="sldNum" sz="quarter" idx="5"/>
          </p:nvPr>
        </p:nvSpPr>
        <p:spPr/>
        <p:txBody>
          <a:bodyPr/>
          <a:lstStyle/>
          <a:p>
            <a:fld id="{1B18B3FA-ABF7-544C-854D-11BEE1E15C64}" type="slidenum">
              <a:rPr lang="en-SA" smtClean="0"/>
              <a:t>16</a:t>
            </a:fld>
            <a:endParaRPr lang="en-SA"/>
          </a:p>
        </p:txBody>
      </p:sp>
    </p:spTree>
    <p:extLst>
      <p:ext uri="{BB962C8B-B14F-4D97-AF65-F5344CB8AC3E}">
        <p14:creationId xmlns:p14="http://schemas.microsoft.com/office/powerpoint/2010/main" val="11183838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A57C3F-0FB2-4B2E-BA6A-FEEEFF1AF7E3}"/>
              </a:ext>
            </a:extLst>
          </p:cNvPr>
          <p:cNvSpPr>
            <a:spLocks noGrp="1"/>
          </p:cNvSpPr>
          <p:nvPr>
            <p:ph type="ctrTitle"/>
          </p:nvPr>
        </p:nvSpPr>
        <p:spPr>
          <a:xfrm>
            <a:off x="2057400" y="685801"/>
            <a:ext cx="8115300" cy="3046228"/>
          </a:xfrm>
        </p:spPr>
        <p:txBody>
          <a:bodyPr anchor="b">
            <a:normAutofit/>
          </a:bodyPr>
          <a:lstStyle>
            <a:lvl1pPr algn="ctr">
              <a:defRPr sz="3600" cap="all" spc="300" baseline="0"/>
            </a:lvl1pPr>
          </a:lstStyle>
          <a:p>
            <a:r>
              <a:rPr lang="en-US"/>
              <a:t>Click to edit Master title style</a:t>
            </a:r>
          </a:p>
        </p:txBody>
      </p:sp>
      <p:sp>
        <p:nvSpPr>
          <p:cNvPr id="3" name="Subtitle 2">
            <a:extLst>
              <a:ext uri="{FF2B5EF4-FFF2-40B4-BE49-F238E27FC236}">
                <a16:creationId xmlns:a16="http://schemas.microsoft.com/office/drawing/2014/main" id="{08583AE9-1CC1-4572-A6E5-E97F80E47661}"/>
              </a:ext>
            </a:extLst>
          </p:cNvPr>
          <p:cNvSpPr>
            <a:spLocks noGrp="1"/>
          </p:cNvSpPr>
          <p:nvPr>
            <p:ph type="subTitle" idx="1"/>
          </p:nvPr>
        </p:nvSpPr>
        <p:spPr>
          <a:xfrm>
            <a:off x="2057400" y="4114800"/>
            <a:ext cx="8115300" cy="2057400"/>
          </a:xfrm>
        </p:spPr>
        <p:txBody>
          <a:bodyPr/>
          <a:lstStyle>
            <a:lvl1pPr marL="0" indent="0" algn="ctr">
              <a:buNone/>
              <a:defRPr sz="2400" i="1"/>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C04DE7C-68AB-403D-B9D8-7398C292C6DA}"/>
              </a:ext>
            </a:extLst>
          </p:cNvPr>
          <p:cNvSpPr>
            <a:spLocks noGrp="1"/>
          </p:cNvSpPr>
          <p:nvPr>
            <p:ph type="dt" sz="half" idx="10"/>
          </p:nvPr>
        </p:nvSpPr>
        <p:spPr/>
        <p:txBody>
          <a:bodyPr/>
          <a:lstStyle/>
          <a:p>
            <a:fld id="{23FEA57E-7C1A-457B-A4CD-5DCEB057B502}" type="datetime1">
              <a:rPr lang="en-US" smtClean="0"/>
              <a:t>3/4/24</a:t>
            </a:fld>
            <a:endParaRPr lang="en-US"/>
          </a:p>
        </p:txBody>
      </p:sp>
      <p:sp>
        <p:nvSpPr>
          <p:cNvPr id="5" name="Footer Placeholder 4">
            <a:extLst>
              <a:ext uri="{FF2B5EF4-FFF2-40B4-BE49-F238E27FC236}">
                <a16:creationId xmlns:a16="http://schemas.microsoft.com/office/drawing/2014/main" id="{51003E50-6613-4D86-AA22-43B14E7279E9}"/>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03069AB5-A56D-471F-9236-EFA981E2EA03}"/>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19092524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bg>
      <p:bgRef idx="1001">
        <a:schemeClr val="bg2"/>
      </p:bgRef>
    </p:bg>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p>
        </p:txBody>
      </p:sp>
      <p:sp>
        <p:nvSpPr>
          <p:cNvPr id="3" name="Picture Placeholder 2"/>
          <p:cNvSpPr>
            <a:spLocks noGrp="1" noChangeAspect="1"/>
          </p:cNvSpPr>
          <p:nvPr>
            <p:ph type="pic" idx="1"/>
          </p:nvPr>
        </p:nvSpPr>
        <p:spPr>
          <a:xfrm>
            <a:off x="6095999" y="0"/>
            <a:ext cx="6102097" cy="6858000"/>
          </a:xfrm>
          <a:solidFill>
            <a:schemeClr val="tx1">
              <a:lumMod val="8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042B0DB6-F5C7-45FB-8CF3-31B45F9C2DAC}" type="datetimeFigureOut">
              <a:rPr lang="en-US" smtClean="0"/>
              <a:t>3/4/24</a:t>
            </a:fld>
            <a:endParaRPr lang="en-US"/>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a:p>
        </p:txBody>
      </p:sp>
      <p:sp>
        <p:nvSpPr>
          <p:cNvPr id="10" name="Slide Number Placeholder 9"/>
          <p:cNvSpPr>
            <a:spLocks noGrp="1"/>
          </p:cNvSpPr>
          <p:nvPr>
            <p:ph type="sldNum" sz="quarter" idx="12"/>
          </p:nvPr>
        </p:nvSpPr>
        <p:spPr/>
        <p:txBody>
          <a:bodyPr/>
          <a:lstStyle/>
          <a:p>
            <a:fld id="{8A7A6979-0714-4377-B894-6BE4C2D6E202}" type="slidenum">
              <a:rPr lang="en-US" smtClean="0"/>
              <a:t>‹#›</a:t>
            </a:fld>
            <a:endParaRPr lang="en-US"/>
          </a:p>
        </p:txBody>
      </p:sp>
    </p:spTree>
    <p:extLst>
      <p:ext uri="{BB962C8B-B14F-4D97-AF65-F5344CB8AC3E}">
        <p14:creationId xmlns:p14="http://schemas.microsoft.com/office/powerpoint/2010/main" val="2237915686"/>
      </p:ext>
    </p:extLst>
  </p:cSld>
  <p:clrMapOvr>
    <a:overrideClrMapping bg1="dk1" tx1="lt1" bg2="dk2" tx2="lt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9F9C37B-1D36-470B-8223-D6C91242EC14}" type="datetimeFigureOut">
              <a:rPr lang="en-US" smtClean="0"/>
              <a:t>3/4/24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7A6979-0714-4377-B894-6BE4C2D6E202}" type="slidenum">
              <a:rPr lang="en-US" smtClean="0"/>
              <a:t>‹#›</a:t>
            </a:fld>
            <a:endParaRPr lang="en-US"/>
          </a:p>
        </p:txBody>
      </p:sp>
    </p:spTree>
    <p:extLst>
      <p:ext uri="{BB962C8B-B14F-4D97-AF65-F5344CB8AC3E}">
        <p14:creationId xmlns:p14="http://schemas.microsoft.com/office/powerpoint/2010/main" val="358622558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7C6F52A-A82B-47A2-A83A-8C4C91F2D59F}" type="datetimeFigureOut">
              <a:rPr lang="en-US" smtClean="0"/>
              <a:t>3/4/24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7A6979-0714-4377-B894-6BE4C2D6E202}" type="slidenum">
              <a:rPr lang="en-US" smtClean="0"/>
              <a:t>‹#›</a:t>
            </a:fld>
            <a:endParaRPr lang="en-US"/>
          </a:p>
        </p:txBody>
      </p:sp>
    </p:spTree>
    <p:extLst>
      <p:ext uri="{BB962C8B-B14F-4D97-AF65-F5344CB8AC3E}">
        <p14:creationId xmlns:p14="http://schemas.microsoft.com/office/powerpoint/2010/main" val="2496068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7" name="Date Placeholder 6"/>
          <p:cNvSpPr>
            <a:spLocks noGrp="1"/>
          </p:cNvSpPr>
          <p:nvPr>
            <p:ph type="dt" sz="half" idx="10"/>
          </p:nvPr>
        </p:nvSpPr>
        <p:spPr/>
        <p:txBody>
          <a:bodyPr/>
          <a:lstStyle/>
          <a:p>
            <a:fld id="{1160EA64-D806-43AC-9DF2-F8C432F32B4C}" type="datetimeFigureOut">
              <a:rPr lang="en-US" smtClean="0"/>
              <a:t>3/4/24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A7A6979-0714-4377-B894-6BE4C2D6E202}" type="slidenum">
              <a:rPr lang="en-US" smtClean="0"/>
              <a:pPr/>
              <a:t>‹#›</a:t>
            </a:fld>
            <a:endParaRPr lang="en-US"/>
          </a:p>
        </p:txBody>
      </p:sp>
    </p:spTree>
    <p:extLst>
      <p:ext uri="{BB962C8B-B14F-4D97-AF65-F5344CB8AC3E}">
        <p14:creationId xmlns:p14="http://schemas.microsoft.com/office/powerpoint/2010/main" val="22541512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F070A7B3-6521-4DCA-87E5-044747A908C1}" type="datetimeFigureOut">
              <a:rPr lang="en-US" smtClean="0"/>
              <a:t>3/4/24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A7A6979-0714-4377-B894-6BE4C2D6E202}" type="slidenum">
              <a:rPr lang="en-US" smtClean="0"/>
              <a:pPr/>
              <a:t>‹#›</a:t>
            </a:fld>
            <a:endParaRPr lang="en-US"/>
          </a:p>
        </p:txBody>
      </p:sp>
    </p:spTree>
    <p:extLst>
      <p:ext uri="{BB962C8B-B14F-4D97-AF65-F5344CB8AC3E}">
        <p14:creationId xmlns:p14="http://schemas.microsoft.com/office/powerpoint/2010/main" val="15388258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1160EA64-D806-43AC-9DF2-F8C432F32B4C}" type="datetimeFigureOut">
              <a:rPr lang="en-US" smtClean="0"/>
              <a:t>3/4/24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A7A6979-0714-4377-B894-6BE4C2D6E202}" type="slidenum">
              <a:rPr lang="en-US" smtClean="0"/>
              <a:pPr/>
              <a:t>‹#›</a:t>
            </a:fld>
            <a:endParaRPr lang="en-US"/>
          </a:p>
        </p:txBody>
      </p:sp>
    </p:spTree>
    <p:extLst>
      <p:ext uri="{BB962C8B-B14F-4D97-AF65-F5344CB8AC3E}">
        <p14:creationId xmlns:p14="http://schemas.microsoft.com/office/powerpoint/2010/main" val="5714023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581912" y="2638044"/>
            <a:ext cx="4271771"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338315" y="2638044"/>
            <a:ext cx="4270247"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Date Placeholder 7"/>
          <p:cNvSpPr>
            <a:spLocks noGrp="1"/>
          </p:cNvSpPr>
          <p:nvPr>
            <p:ph type="dt" sz="half" idx="10"/>
          </p:nvPr>
        </p:nvSpPr>
        <p:spPr/>
        <p:txBody>
          <a:bodyPr/>
          <a:lstStyle/>
          <a:p>
            <a:fld id="{AB134690-1557-4C89-A502-4959FE7FAD70}" type="datetimeFigureOut">
              <a:rPr lang="en-US" smtClean="0"/>
              <a:t>3/4/24</a:t>
            </a:fld>
            <a:endParaRPr lang="en-US"/>
          </a:p>
        </p:txBody>
      </p:sp>
      <p:sp>
        <p:nvSpPr>
          <p:cNvPr id="9" name="Footer Placeholder 8"/>
          <p:cNvSpPr>
            <a:spLocks noGrp="1"/>
          </p:cNvSpPr>
          <p:nvPr>
            <p:ph type="ftr" sz="quarter" idx="11"/>
          </p:nvPr>
        </p:nvSpPr>
        <p:spPr/>
        <p:txBody>
          <a:bodyPr/>
          <a:lstStyle/>
          <a:p>
            <a:endParaRPr lang="en-US"/>
          </a:p>
        </p:txBody>
      </p:sp>
      <p:sp>
        <p:nvSpPr>
          <p:cNvPr id="10" name="Slide Number Placeholder 9"/>
          <p:cNvSpPr>
            <a:spLocks noGrp="1"/>
          </p:cNvSpPr>
          <p:nvPr>
            <p:ph type="sldNum" sz="quarter" idx="12"/>
          </p:nvPr>
        </p:nvSpPr>
        <p:spPr/>
        <p:txBody>
          <a:bodyPr/>
          <a:lstStyle/>
          <a:p>
            <a:fld id="{8A7A6979-0714-4377-B894-6BE4C2D6E202}" type="slidenum">
              <a:rPr lang="en-US" smtClean="0"/>
              <a:t>‹#›</a:t>
            </a:fld>
            <a:endParaRPr lang="en-US"/>
          </a:p>
        </p:txBody>
      </p:sp>
    </p:spTree>
    <p:extLst>
      <p:ext uri="{BB962C8B-B14F-4D97-AF65-F5344CB8AC3E}">
        <p14:creationId xmlns:p14="http://schemas.microsoft.com/office/powerpoint/2010/main" val="36779600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4F7D4976-E339-4826-83B7-FBD03F55ECF8}" type="datetimeFigureOut">
              <a:rPr lang="en-US" smtClean="0"/>
              <a:t>3/4/24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A7A6979-0714-4377-B894-6BE4C2D6E202}" type="slidenum">
              <a:rPr lang="en-US" smtClean="0"/>
              <a:t>‹#›</a:t>
            </a:fld>
            <a:endParaRPr lang="en-US"/>
          </a:p>
        </p:txBody>
      </p:sp>
      <p:sp>
        <p:nvSpPr>
          <p:cNvPr id="10" name="Title 9"/>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006592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1037C31-9E7A-4F99-8774-A0E530DE1A42}" type="datetimeFigureOut">
              <a:rPr lang="en-US" smtClean="0"/>
              <a:t>3/4/24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A7A6979-0714-4377-B894-6BE4C2D6E202}" type="slidenum">
              <a:rPr lang="en-US" smtClean="0"/>
              <a:t>‹#›</a:t>
            </a:fld>
            <a:endParaRPr lang="en-US"/>
          </a:p>
        </p:txBody>
      </p:sp>
    </p:spTree>
    <p:extLst>
      <p:ext uri="{BB962C8B-B14F-4D97-AF65-F5344CB8AC3E}">
        <p14:creationId xmlns:p14="http://schemas.microsoft.com/office/powerpoint/2010/main" val="1765862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278504F-A551-4DE0-9316-4DCD1D8CC752}" type="datetimeFigureOut">
              <a:rPr lang="en-US" smtClean="0"/>
              <a:t>3/4/24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A7A6979-0714-4377-B894-6BE4C2D6E202}" type="slidenum">
              <a:rPr lang="en-US" smtClean="0"/>
              <a:t>‹#›</a:t>
            </a:fld>
            <a:endParaRPr lang="en-US"/>
          </a:p>
        </p:txBody>
      </p:sp>
    </p:spTree>
    <p:extLst>
      <p:ext uri="{BB962C8B-B14F-4D97-AF65-F5344CB8AC3E}">
        <p14:creationId xmlns:p14="http://schemas.microsoft.com/office/powerpoint/2010/main" val="2519914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bg>
      <p:bgRef idx="1001">
        <a:schemeClr val="bg2"/>
      </p:bgRef>
    </p:bg>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p:cNvSpPr>
            <a:spLocks noGrp="1"/>
          </p:cNvSpPr>
          <p:nvPr>
            <p:ph type="dt" sz="half" idx="10"/>
          </p:nvPr>
        </p:nvSpPr>
        <p:spPr/>
        <p:txBody>
          <a:bodyPr/>
          <a:lstStyle/>
          <a:p>
            <a:fld id="{D1BE4249-C0D0-4B06-8692-E8BB871AF643}" type="datetimeFigureOut">
              <a:rPr lang="en-US" smtClean="0"/>
              <a:t>3/4/24</a:t>
            </a:fld>
            <a:endParaRPr lang="en-US"/>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a:p>
        </p:txBody>
      </p:sp>
      <p:sp>
        <p:nvSpPr>
          <p:cNvPr id="11" name="Slide Number Placeholder 10"/>
          <p:cNvSpPr>
            <a:spLocks noGrp="1"/>
          </p:cNvSpPr>
          <p:nvPr>
            <p:ph type="sldNum" sz="quarter" idx="12"/>
          </p:nvPr>
        </p:nvSpPr>
        <p:spPr/>
        <p:txBody>
          <a:bodyPr/>
          <a:lstStyle/>
          <a:p>
            <a:fld id="{8A7A6979-0714-4377-B894-6BE4C2D6E202}" type="slidenum">
              <a:rPr lang="en-US" smtClean="0"/>
              <a:t>‹#›</a:t>
            </a:fld>
            <a:endParaRPr lang="en-US"/>
          </a:p>
        </p:txBody>
      </p:sp>
    </p:spTree>
    <p:extLst>
      <p:ext uri="{BB962C8B-B14F-4D97-AF65-F5344CB8AC3E}">
        <p14:creationId xmlns:p14="http://schemas.microsoft.com/office/powerpoint/2010/main" val="3876574257"/>
      </p:ext>
    </p:extLst>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3" Type="http://schemas.openxmlformats.org/officeDocument/2006/relationships/slideLayout" Target="../slideLayouts/slideLayout4.xml"/><Relationship Id="rId7" Type="http://schemas.openxmlformats.org/officeDocument/2006/relationships/slideLayout" Target="../slideLayouts/slideLayout8.xml"/><Relationship Id="rId12" Type="http://schemas.openxmlformats.org/officeDocument/2006/relationships/theme" Target="../theme/theme2.xml"/><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slideLayout" Target="../slideLayouts/slideLayout12.xml"/><Relationship Id="rId5" Type="http://schemas.openxmlformats.org/officeDocument/2006/relationships/slideLayout" Target="../slideLayouts/slideLayout6.xml"/><Relationship Id="rId10" Type="http://schemas.openxmlformats.org/officeDocument/2006/relationships/slideLayout" Target="../slideLayouts/slideLayout11.xml"/><Relationship Id="rId4" Type="http://schemas.openxmlformats.org/officeDocument/2006/relationships/slideLayout" Target="../slideLayouts/slideLayout5.xml"/><Relationship Id="rId9"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3AA0686-7BAC-45C0-BA30-0D0CBCE5CE63}"/>
              </a:ext>
            </a:extLst>
          </p:cNvPr>
          <p:cNvSpPr>
            <a:spLocks noGrp="1"/>
          </p:cNvSpPr>
          <p:nvPr>
            <p:ph type="title"/>
          </p:nvPr>
        </p:nvSpPr>
        <p:spPr>
          <a:xfrm>
            <a:off x="1371600" y="685800"/>
            <a:ext cx="9486900" cy="1371600"/>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a:extLst>
              <a:ext uri="{FF2B5EF4-FFF2-40B4-BE49-F238E27FC236}">
                <a16:creationId xmlns:a16="http://schemas.microsoft.com/office/drawing/2014/main" id="{334202DE-82CD-407D-8C68-174B0CBB57F7}"/>
              </a:ext>
            </a:extLst>
          </p:cNvPr>
          <p:cNvSpPr>
            <a:spLocks noGrp="1"/>
          </p:cNvSpPr>
          <p:nvPr>
            <p:ph type="body" idx="1"/>
          </p:nvPr>
        </p:nvSpPr>
        <p:spPr>
          <a:xfrm>
            <a:off x="1371599" y="2254103"/>
            <a:ext cx="9486901" cy="391809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554AC9D-6E1B-46D3-959F-A068A1EDBDBA}"/>
              </a:ext>
            </a:extLst>
          </p:cNvPr>
          <p:cNvSpPr>
            <a:spLocks noGrp="1"/>
          </p:cNvSpPr>
          <p:nvPr>
            <p:ph type="dt" sz="half" idx="2"/>
          </p:nvPr>
        </p:nvSpPr>
        <p:spPr>
          <a:xfrm rot="5400000">
            <a:off x="9800022" y="3223751"/>
            <a:ext cx="4114801" cy="410501"/>
          </a:xfrm>
          <a:prstGeom prst="rect">
            <a:avLst/>
          </a:prstGeom>
        </p:spPr>
        <p:txBody>
          <a:bodyPr vert="horz" lIns="91440" tIns="45720" rIns="91440" bIns="45720" rtlCol="0" anchor="ctr"/>
          <a:lstStyle>
            <a:lvl1pPr algn="ctr">
              <a:defRPr sz="900" cap="all" spc="300" baseline="0">
                <a:solidFill>
                  <a:schemeClr val="tx2">
                    <a:lumMod val="75000"/>
                    <a:lumOff val="25000"/>
                  </a:schemeClr>
                </a:solidFill>
                <a:latin typeface="+mn-lt"/>
              </a:defRPr>
            </a:lvl1pPr>
          </a:lstStyle>
          <a:p>
            <a:fld id="{D3FE42E8-8B57-452D-A122-4DCE9AC771EF}" type="datetime1">
              <a:rPr lang="en-US" smtClean="0"/>
              <a:t>3/4/24</a:t>
            </a:fld>
            <a:endParaRPr lang="en-US"/>
          </a:p>
        </p:txBody>
      </p:sp>
      <p:sp>
        <p:nvSpPr>
          <p:cNvPr id="5" name="Footer Placeholder 4">
            <a:extLst>
              <a:ext uri="{FF2B5EF4-FFF2-40B4-BE49-F238E27FC236}">
                <a16:creationId xmlns:a16="http://schemas.microsoft.com/office/drawing/2014/main" id="{A5FC0015-9EFB-40F8-BC00-AC2483D60905}"/>
              </a:ext>
            </a:extLst>
          </p:cNvPr>
          <p:cNvSpPr>
            <a:spLocks noGrp="1"/>
          </p:cNvSpPr>
          <p:nvPr>
            <p:ph type="ftr" sz="quarter" idx="3"/>
          </p:nvPr>
        </p:nvSpPr>
        <p:spPr>
          <a:xfrm rot="5400000">
            <a:off x="-1708136" y="3223750"/>
            <a:ext cx="4114800" cy="410501"/>
          </a:xfrm>
          <a:prstGeom prst="rect">
            <a:avLst/>
          </a:prstGeom>
        </p:spPr>
        <p:txBody>
          <a:bodyPr vert="horz" lIns="91440" tIns="45720" rIns="91440" bIns="45720" rtlCol="0" anchor="ctr"/>
          <a:lstStyle>
            <a:lvl1pPr algn="ctr">
              <a:defRPr sz="900" cap="all" spc="300" baseline="0">
                <a:solidFill>
                  <a:schemeClr val="tx2">
                    <a:lumMod val="75000"/>
                    <a:lumOff val="25000"/>
                  </a:schemeClr>
                </a:solidFill>
                <a:latin typeface="+mn-lt"/>
              </a:defRPr>
            </a:lvl1pPr>
          </a:lstStyle>
          <a:p>
            <a:r>
              <a:rPr lang="en-US"/>
              <a:t>Sample Footer Text</a:t>
            </a:r>
          </a:p>
        </p:txBody>
      </p:sp>
      <p:sp>
        <p:nvSpPr>
          <p:cNvPr id="6" name="Slide Number Placeholder 5">
            <a:extLst>
              <a:ext uri="{FF2B5EF4-FFF2-40B4-BE49-F238E27FC236}">
                <a16:creationId xmlns:a16="http://schemas.microsoft.com/office/drawing/2014/main" id="{E572C732-0E3E-49E0-A72E-D4C08CB4455A}"/>
              </a:ext>
            </a:extLst>
          </p:cNvPr>
          <p:cNvSpPr>
            <a:spLocks noGrp="1"/>
          </p:cNvSpPr>
          <p:nvPr>
            <p:ph type="sldNum" sz="quarter" idx="4"/>
          </p:nvPr>
        </p:nvSpPr>
        <p:spPr>
          <a:xfrm>
            <a:off x="11116340" y="6356350"/>
            <a:ext cx="871868" cy="365125"/>
          </a:xfrm>
          <a:prstGeom prst="rect">
            <a:avLst/>
          </a:prstGeom>
        </p:spPr>
        <p:txBody>
          <a:bodyPr vert="horz" lIns="91440" tIns="45720" rIns="91440" bIns="45720" rtlCol="0" anchor="ctr"/>
          <a:lstStyle>
            <a:lvl1pPr algn="r">
              <a:defRPr sz="900" spc="300">
                <a:solidFill>
                  <a:schemeClr val="tx2">
                    <a:lumMod val="75000"/>
                    <a:lumOff val="25000"/>
                  </a:schemeClr>
                </a:solidFill>
                <a:latin typeface="+mn-lt"/>
              </a:defRPr>
            </a:lvl1pPr>
          </a:lstStyle>
          <a:p>
            <a:fld id="{F8E28480-1C08-4458-AD97-0283E6FFD09D}" type="slidenum">
              <a:rPr lang="en-US" smtClean="0"/>
              <a:pPr/>
              <a:t>‹#›</a:t>
            </a:fld>
            <a:endParaRPr lang="en-US"/>
          </a:p>
        </p:txBody>
      </p:sp>
    </p:spTree>
    <p:extLst>
      <p:ext uri="{BB962C8B-B14F-4D97-AF65-F5344CB8AC3E}">
        <p14:creationId xmlns:p14="http://schemas.microsoft.com/office/powerpoint/2010/main" val="3584275695"/>
      </p:ext>
    </p:extLst>
  </p:cSld>
  <p:clrMap bg1="lt1" tx1="dk1" bg2="lt2" tx2="dk2" accent1="accent1" accent2="accent2" accent3="accent3" accent4="accent4" accent5="accent5" accent6="accent6" hlink="hlink" folHlink="folHlink"/>
  <p:sldLayoutIdLst>
    <p:sldLayoutId id="2147483792" r:id="rId1"/>
  </p:sldLayoutIdLst>
  <p:hf sldNum="0" hdr="0" ftr="0" dt="0"/>
  <p:txStyles>
    <p:titleStyle>
      <a:lvl1pPr algn="l" defTabSz="914400" rtl="0" eaLnBrk="1" latinLnBrk="0" hangingPunct="1">
        <a:lnSpc>
          <a:spcPct val="90000"/>
        </a:lnSpc>
        <a:spcBef>
          <a:spcPct val="0"/>
        </a:spcBef>
        <a:buNone/>
        <a:defRPr sz="3600" kern="1200">
          <a:solidFill>
            <a:schemeClr val="tx2"/>
          </a:solidFill>
          <a:latin typeface="+mj-lt"/>
          <a:ea typeface="+mj-ea"/>
          <a:cs typeface="+mj-cs"/>
        </a:defRPr>
      </a:lvl1pPr>
    </p:titleStyle>
    <p:bodyStyle>
      <a:lvl1pPr marL="228600" indent="-228600" algn="l" defTabSz="914400" rtl="0" eaLnBrk="1" latinLnBrk="0" hangingPunct="1">
        <a:lnSpc>
          <a:spcPct val="100000"/>
        </a:lnSpc>
        <a:spcBef>
          <a:spcPts val="1000"/>
        </a:spcBef>
        <a:buSzPct val="70000"/>
        <a:buFont typeface="Arial" panose="020B0604020202020204" pitchFamily="34" charset="0"/>
        <a:buChar char="•"/>
        <a:defRPr sz="2400" kern="1200">
          <a:solidFill>
            <a:schemeClr val="tx2"/>
          </a:solidFill>
          <a:latin typeface="+mj-lt"/>
          <a:ea typeface="+mn-ea"/>
          <a:cs typeface="+mn-cs"/>
        </a:defRPr>
      </a:lvl1pPr>
      <a:lvl2pPr marL="685800" indent="-228600" algn="l" defTabSz="914400" rtl="0" eaLnBrk="1" latinLnBrk="0" hangingPunct="1">
        <a:lnSpc>
          <a:spcPct val="100000"/>
        </a:lnSpc>
        <a:spcBef>
          <a:spcPts val="500"/>
        </a:spcBef>
        <a:buSzPct val="70000"/>
        <a:buFont typeface="Arial" panose="020B0604020202020204" pitchFamily="34" charset="0"/>
        <a:buChar char="•"/>
        <a:defRPr sz="2000" kern="1200">
          <a:solidFill>
            <a:schemeClr val="tx2"/>
          </a:solidFill>
          <a:latin typeface="+mj-lt"/>
          <a:ea typeface="+mn-ea"/>
          <a:cs typeface="+mn-cs"/>
        </a:defRPr>
      </a:lvl2pPr>
      <a:lvl3pPr marL="1143000" indent="-228600" algn="l" defTabSz="914400" rtl="0" eaLnBrk="1" latinLnBrk="0" hangingPunct="1">
        <a:lnSpc>
          <a:spcPct val="100000"/>
        </a:lnSpc>
        <a:spcBef>
          <a:spcPts val="500"/>
        </a:spcBef>
        <a:buSzPct val="70000"/>
        <a:buFont typeface="Arial" panose="020B0604020202020204" pitchFamily="34" charset="0"/>
        <a:buChar char="•"/>
        <a:defRPr sz="1800" kern="1200">
          <a:solidFill>
            <a:schemeClr val="tx2"/>
          </a:solidFill>
          <a:latin typeface="+mj-lt"/>
          <a:ea typeface="+mn-ea"/>
          <a:cs typeface="+mn-cs"/>
        </a:defRPr>
      </a:lvl3pPr>
      <a:lvl4pPr marL="1600200" indent="-228600" algn="l" defTabSz="914400" rtl="0" eaLnBrk="1" latinLnBrk="0" hangingPunct="1">
        <a:lnSpc>
          <a:spcPct val="100000"/>
        </a:lnSpc>
        <a:spcBef>
          <a:spcPts val="500"/>
        </a:spcBef>
        <a:buSzPct val="70000"/>
        <a:buFont typeface="Arial" panose="020B0604020202020204" pitchFamily="34" charset="0"/>
        <a:buChar char="•"/>
        <a:defRPr sz="1600" kern="1200">
          <a:solidFill>
            <a:schemeClr val="tx2"/>
          </a:solidFill>
          <a:latin typeface="+mj-lt"/>
          <a:ea typeface="+mn-ea"/>
          <a:cs typeface="+mn-cs"/>
        </a:defRPr>
      </a:lvl4pPr>
      <a:lvl5pPr marL="2057400" indent="-228600" algn="l" defTabSz="914400" rtl="0" eaLnBrk="1" latinLnBrk="0" hangingPunct="1">
        <a:lnSpc>
          <a:spcPct val="100000"/>
        </a:lnSpc>
        <a:spcBef>
          <a:spcPts val="500"/>
        </a:spcBef>
        <a:buSzPct val="70000"/>
        <a:buFont typeface="Arial" panose="020B0604020202020204" pitchFamily="34" charset="0"/>
        <a:buChar char="•"/>
        <a:defRPr sz="1600" kern="1200">
          <a:solidFill>
            <a:schemeClr val="tx2"/>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chemeClr val="bg2">
              <a:lumMod val="60000"/>
              <a:lumOff val="40000"/>
              <a:alpha val="15000"/>
            </a:schemeClr>
          </a:solidFill>
          <a:ln w="31750" cap="sq">
            <a:solidFill>
              <a:schemeClr val="tx1">
                <a:lumMod val="75000"/>
                <a:lumOff val="25000"/>
              </a:schemeClr>
            </a:solidFill>
            <a:miter lim="800000"/>
          </a:ln>
        </p:spPr>
        <p:txBody>
          <a:bodyPr vert="horz" lIns="182880" tIns="182880" rIns="182880" bIns="182880" rtlCol="0" anchor="ctr">
            <a:normAutofit/>
          </a:bodyPr>
          <a:lstStyle/>
          <a:p>
            <a:r>
              <a:rPr lang="en-US"/>
              <a:t>Click to edit Master title style</a:t>
            </a:r>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D3FE42E8-8B57-452D-A122-4DCE9AC771EF}" type="datetime1">
              <a:rPr lang="en-US" smtClean="0"/>
              <a:t>3/4/24</a:t>
            </a:fld>
            <a:endParaRPr lang="en-US"/>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r>
              <a:rPr lang="en-US"/>
              <a:t>Sample Footer Text</a:t>
            </a:r>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69804"/>
            </a:srgbClr>
          </a:solidFill>
        </p:spPr>
        <p:txBody>
          <a:bodyPr vert="horz" lIns="18288" tIns="45720" rIns="18288" bIns="45720" rtlCol="0" anchor="ctr">
            <a:noAutofit/>
          </a:bodyPr>
          <a:lstStyle>
            <a:lvl1pPr algn="ctr">
              <a:defRPr sz="1100" spc="0" baseline="0">
                <a:solidFill>
                  <a:srgbClr val="FFFFFF"/>
                </a:solidFill>
              </a:defRPr>
            </a:lvl1pPr>
          </a:lstStyle>
          <a:p>
            <a:fld id="{F8E28480-1C08-4458-AD97-0283E6FFD09D}" type="slidenum">
              <a:rPr lang="en-US" smtClean="0"/>
              <a:pPr/>
              <a:t>‹#›</a:t>
            </a:fld>
            <a:endParaRPr lang="en-US"/>
          </a:p>
        </p:txBody>
      </p:sp>
    </p:spTree>
    <p:extLst>
      <p:ext uri="{BB962C8B-B14F-4D97-AF65-F5344CB8AC3E}">
        <p14:creationId xmlns:p14="http://schemas.microsoft.com/office/powerpoint/2010/main" val="1960066446"/>
      </p:ext>
    </p:extLst>
  </p:cSld>
  <p:clrMap bg1="dk1" tx1="lt1" bg2="dk2" tx2="lt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Lst>
  <p:hf sldNum="0" hdr="0" ftr="0" dt="0"/>
  <p:txStyles>
    <p:titleStyle>
      <a:lvl1pPr algn="ctr" defTabSz="914400" rtl="0" eaLnBrk="1" latinLnBrk="0" hangingPunct="1">
        <a:lnSpc>
          <a:spcPct val="90000"/>
        </a:lnSpc>
        <a:spcBef>
          <a:spcPct val="0"/>
        </a:spcBef>
        <a:buNone/>
        <a:defRPr sz="2800" kern="1200" cap="all" spc="200" baseline="0">
          <a:solidFill>
            <a:schemeClr val="tx1">
              <a:lumMod val="85000"/>
              <a:lumOff val="15000"/>
            </a:schemeClr>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microsoft.com/office/2014/relationships/chartEx" Target="../charts/chartEx1.xml"/><Relationship Id="rId1" Type="http://schemas.openxmlformats.org/officeDocument/2006/relationships/slideLayout" Target="../slideLayouts/slideLayout3.xml"/><Relationship Id="rId6" Type="http://schemas.openxmlformats.org/officeDocument/2006/relationships/image" Target="../media/image11.png"/><Relationship Id="rId5" Type="http://schemas.microsoft.com/office/2014/relationships/chartEx" Target="../charts/chartEx2.xml"/><Relationship Id="rId4" Type="http://schemas.openxmlformats.org/officeDocument/2006/relationships/chart" Target="../charts/chart1.xml"/></Relationships>
</file>

<file path=ppt/slides/_rels/slide12.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chart" Target="../charts/chart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7" name="Rectangle 147">
            <a:extLst>
              <a:ext uri="{FF2B5EF4-FFF2-40B4-BE49-F238E27FC236}">
                <a16:creationId xmlns:a16="http://schemas.microsoft.com/office/drawing/2014/main" id="{9E433CB3-EAB2-4842-A1DD-7BC051B556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5" name="Picture 84">
            <a:extLst>
              <a:ext uri="{FF2B5EF4-FFF2-40B4-BE49-F238E27FC236}">
                <a16:creationId xmlns:a16="http://schemas.microsoft.com/office/drawing/2014/main" id="{C23A97B7-D5F2-9C43-B13F-F81F3233D89B}"/>
              </a:ext>
            </a:extLst>
          </p:cNvPr>
          <p:cNvPicPr>
            <a:picLocks noChangeAspect="1"/>
          </p:cNvPicPr>
          <p:nvPr/>
        </p:nvPicPr>
        <p:blipFill rotWithShape="1">
          <a:blip r:embed="rId3"/>
          <a:srcRect t="7706" b="7708"/>
          <a:stretch/>
        </p:blipFill>
        <p:spPr>
          <a:xfrm>
            <a:off x="20" y="10"/>
            <a:ext cx="12191998" cy="6858000"/>
          </a:xfrm>
          <a:prstGeom prst="rect">
            <a:avLst/>
          </a:prstGeom>
        </p:spPr>
      </p:pic>
      <p:sp>
        <p:nvSpPr>
          <p:cNvPr id="158" name="Rectangle 149">
            <a:extLst>
              <a:ext uri="{FF2B5EF4-FFF2-40B4-BE49-F238E27FC236}">
                <a16:creationId xmlns:a16="http://schemas.microsoft.com/office/drawing/2014/main" id="{B72D6322-BB79-455D-9295-EC9B9FA9D5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99931"/>
            <a:ext cx="12191999" cy="5058137"/>
          </a:xfrm>
          <a:prstGeom prst="rect">
            <a:avLst/>
          </a:prstGeom>
          <a:gradFill flip="none" rotWithShape="1">
            <a:gsLst>
              <a:gs pos="50000">
                <a:schemeClr val="tx1">
                  <a:alpha val="30000"/>
                </a:schemeClr>
              </a:gs>
              <a:gs pos="80000">
                <a:schemeClr val="tx1">
                  <a:alpha val="15000"/>
                </a:schemeClr>
              </a:gs>
              <a:gs pos="0">
                <a:schemeClr val="tx1">
                  <a:alpha val="0"/>
                </a:schemeClr>
              </a:gs>
              <a:gs pos="20000">
                <a:schemeClr val="tx1">
                  <a:alpha val="15000"/>
                </a:schemeClr>
              </a:gs>
              <a:gs pos="10000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5" name="Picture 284" descr="Shape&#10;&#10;Description automatically generated">
            <a:extLst>
              <a:ext uri="{FF2B5EF4-FFF2-40B4-BE49-F238E27FC236}">
                <a16:creationId xmlns:a16="http://schemas.microsoft.com/office/drawing/2014/main" id="{45B2A354-035D-8A4D-9670-BB4ACA2BABE1}"/>
              </a:ext>
            </a:extLst>
          </p:cNvPr>
          <p:cNvPicPr>
            <a:picLocks noChangeAspect="1"/>
          </p:cNvPicPr>
          <p:nvPr/>
        </p:nvPicPr>
        <p:blipFill>
          <a:blip r:embed="rId4">
            <a:alphaModFix amt="50000"/>
          </a:blip>
          <a:stretch>
            <a:fillRect/>
          </a:stretch>
        </p:blipFill>
        <p:spPr>
          <a:xfrm>
            <a:off x="2306356" y="2480309"/>
            <a:ext cx="7579285" cy="2209800"/>
          </a:xfrm>
          <a:prstGeom prst="rect">
            <a:avLst/>
          </a:prstGeom>
          <a:ln w="12700">
            <a:solidFill>
              <a:schemeClr val="bg1"/>
            </a:solidFill>
          </a:ln>
        </p:spPr>
      </p:pic>
      <p:sp>
        <p:nvSpPr>
          <p:cNvPr id="2" name="Title 1">
            <a:extLst>
              <a:ext uri="{FF2B5EF4-FFF2-40B4-BE49-F238E27FC236}">
                <a16:creationId xmlns:a16="http://schemas.microsoft.com/office/drawing/2014/main" id="{62289F66-4035-714C-A779-E6A7693756B5}"/>
              </a:ext>
            </a:extLst>
          </p:cNvPr>
          <p:cNvSpPr>
            <a:spLocks noGrp="1"/>
          </p:cNvSpPr>
          <p:nvPr>
            <p:ph type="ctrTitle"/>
          </p:nvPr>
        </p:nvSpPr>
        <p:spPr>
          <a:xfrm>
            <a:off x="1371600" y="1939833"/>
            <a:ext cx="9486900" cy="1671509"/>
          </a:xfrm>
        </p:spPr>
        <p:txBody>
          <a:bodyPr>
            <a:normAutofit/>
          </a:bodyPr>
          <a:lstStyle/>
          <a:p>
            <a:r>
              <a:rPr lang="en-US" b="1">
                <a:solidFill>
                  <a:srgbClr val="FFFFFF"/>
                </a:solidFill>
              </a:rPr>
              <a:t>Boulder Tea Brewers </a:t>
            </a:r>
            <a:endParaRPr lang="en-SA">
              <a:solidFill>
                <a:srgbClr val="FFFFFF"/>
              </a:solidFill>
            </a:endParaRPr>
          </a:p>
        </p:txBody>
      </p:sp>
      <p:sp>
        <p:nvSpPr>
          <p:cNvPr id="3" name="Subtitle 2">
            <a:extLst>
              <a:ext uri="{FF2B5EF4-FFF2-40B4-BE49-F238E27FC236}">
                <a16:creationId xmlns:a16="http://schemas.microsoft.com/office/drawing/2014/main" id="{ECCE7C93-EBEF-2946-BD06-DA0BE9EFFD36}"/>
              </a:ext>
            </a:extLst>
          </p:cNvPr>
          <p:cNvSpPr>
            <a:spLocks noGrp="1"/>
          </p:cNvSpPr>
          <p:nvPr>
            <p:ph type="subTitle" idx="1"/>
          </p:nvPr>
        </p:nvSpPr>
        <p:spPr>
          <a:xfrm>
            <a:off x="2018211" y="3727523"/>
            <a:ext cx="8115300" cy="685799"/>
          </a:xfrm>
        </p:spPr>
        <p:txBody>
          <a:bodyPr>
            <a:normAutofit/>
          </a:bodyPr>
          <a:lstStyle/>
          <a:p>
            <a:pPr>
              <a:lnSpc>
                <a:spcPct val="90000"/>
              </a:lnSpc>
              <a:spcAft>
                <a:spcPts val="600"/>
              </a:spcAft>
            </a:pPr>
            <a:r>
              <a:rPr lang="en-SA" sz="1600" i="0">
                <a:solidFill>
                  <a:srgbClr val="FFFFFF"/>
                </a:solidFill>
                <a:latin typeface="Cambria" panose="02040503050406030204" pitchFamily="18" charset="0"/>
                <a:cs typeface="Calibri" panose="020F0502020204030204" pitchFamily="34" charset="0"/>
              </a:rPr>
              <a:t>Reem Alkheraiji – Margo Kmetz – Chloe Craig-Lotito – Megan Shaull</a:t>
            </a:r>
          </a:p>
          <a:p>
            <a:pPr>
              <a:lnSpc>
                <a:spcPct val="90000"/>
              </a:lnSpc>
              <a:spcAft>
                <a:spcPts val="600"/>
              </a:spcAft>
            </a:pPr>
            <a:endParaRPr lang="en-SA" sz="1900">
              <a:solidFill>
                <a:srgbClr val="FFFFFF"/>
              </a:solidFill>
            </a:endParaRPr>
          </a:p>
        </p:txBody>
      </p:sp>
      <p:sp>
        <p:nvSpPr>
          <p:cNvPr id="4" name="TextBox 3">
            <a:extLst>
              <a:ext uri="{FF2B5EF4-FFF2-40B4-BE49-F238E27FC236}">
                <a16:creationId xmlns:a16="http://schemas.microsoft.com/office/drawing/2014/main" id="{039A3DE7-52F1-854B-84B2-439DA07210F1}"/>
              </a:ext>
            </a:extLst>
          </p:cNvPr>
          <p:cNvSpPr txBox="1"/>
          <p:nvPr/>
        </p:nvSpPr>
        <p:spPr>
          <a:xfrm>
            <a:off x="-158496" y="2182368"/>
            <a:ext cx="184731" cy="369332"/>
          </a:xfrm>
          <a:prstGeom prst="rect">
            <a:avLst/>
          </a:prstGeom>
          <a:noFill/>
        </p:spPr>
        <p:txBody>
          <a:bodyPr wrap="none" rtlCol="0">
            <a:spAutoFit/>
          </a:bodyPr>
          <a:lstStyle/>
          <a:p>
            <a:endParaRPr lang="en-SA"/>
          </a:p>
        </p:txBody>
      </p:sp>
    </p:spTree>
    <p:extLst>
      <p:ext uri="{BB962C8B-B14F-4D97-AF65-F5344CB8AC3E}">
        <p14:creationId xmlns:p14="http://schemas.microsoft.com/office/powerpoint/2010/main" val="10817357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8D51858-1896-432D-BDF8-EF63766A8F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738255" cy="6858000"/>
          </a:xfrm>
          <a:prstGeom prst="rect">
            <a:avLst/>
          </a:prstGeom>
          <a:solidFill>
            <a:schemeClr val="bg2">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A6F3C1DE-DEC1-4005-862C-F73DDF3FC2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3278" y="0"/>
            <a:ext cx="7438722"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6" name="TextBox 3">
            <a:extLst>
              <a:ext uri="{FF2B5EF4-FFF2-40B4-BE49-F238E27FC236}">
                <a16:creationId xmlns:a16="http://schemas.microsoft.com/office/drawing/2014/main" id="{D5EC7A42-397E-4D28-A283-2407725A5E94}"/>
              </a:ext>
            </a:extLst>
          </p:cNvPr>
          <p:cNvGraphicFramePr/>
          <p:nvPr>
            <p:extLst>
              <p:ext uri="{D42A27DB-BD31-4B8C-83A1-F6EECF244321}">
                <p14:modId xmlns:p14="http://schemas.microsoft.com/office/powerpoint/2010/main" val="3046166048"/>
              </p:ext>
            </p:extLst>
          </p:nvPr>
        </p:nvGraphicFramePr>
        <p:xfrm>
          <a:off x="5381192" y="639763"/>
          <a:ext cx="6151563" cy="52768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a:extLst>
              <a:ext uri="{FF2B5EF4-FFF2-40B4-BE49-F238E27FC236}">
                <a16:creationId xmlns:a16="http://schemas.microsoft.com/office/drawing/2014/main" id="{6818F86F-5E2A-4EDF-818C-6226919A7BAD}"/>
              </a:ext>
            </a:extLst>
          </p:cNvPr>
          <p:cNvSpPr txBox="1"/>
          <p:nvPr/>
        </p:nvSpPr>
        <p:spPr>
          <a:xfrm>
            <a:off x="-15023" y="-1"/>
            <a:ext cx="4753278" cy="6857999"/>
          </a:xfrm>
          <a:prstGeom prst="rect">
            <a:avLst/>
          </a:prstGeom>
          <a:solidFill>
            <a:schemeClr val="accent2"/>
          </a:solidFill>
        </p:spPr>
        <p:txBody>
          <a:bodyPr wrap="square" rtlCol="0">
            <a:spAutoFit/>
          </a:bodyPr>
          <a:lstStyle/>
          <a:p>
            <a:endParaRPr lang="en-US"/>
          </a:p>
        </p:txBody>
      </p:sp>
      <p:sp>
        <p:nvSpPr>
          <p:cNvPr id="2" name="Title 1">
            <a:extLst>
              <a:ext uri="{FF2B5EF4-FFF2-40B4-BE49-F238E27FC236}">
                <a16:creationId xmlns:a16="http://schemas.microsoft.com/office/drawing/2014/main" id="{57EE24B6-11A1-403E-B775-20C40B8B01E0}"/>
              </a:ext>
            </a:extLst>
          </p:cNvPr>
          <p:cNvSpPr>
            <a:spLocks noGrp="1"/>
          </p:cNvSpPr>
          <p:nvPr>
            <p:ph type="title"/>
          </p:nvPr>
        </p:nvSpPr>
        <p:spPr>
          <a:xfrm>
            <a:off x="642937" y="2604096"/>
            <a:ext cx="3401568" cy="1495794"/>
          </a:xfrm>
          <a:solidFill>
            <a:schemeClr val="bg2">
              <a:lumMod val="60000"/>
              <a:lumOff val="40000"/>
              <a:alpha val="15000"/>
            </a:schemeClr>
          </a:solidFill>
          <a:ln>
            <a:solidFill>
              <a:schemeClr val="tx1">
                <a:lumMod val="85000"/>
                <a:lumOff val="15000"/>
              </a:schemeClr>
            </a:solidFill>
          </a:ln>
        </p:spPr>
        <p:txBody>
          <a:bodyPr vert="horz" lIns="182880" tIns="182880" rIns="182880" bIns="182880" rtlCol="0" anchor="ctr">
            <a:normAutofit/>
          </a:bodyPr>
          <a:lstStyle/>
          <a:p>
            <a:r>
              <a:rPr lang="en-US"/>
              <a:t>Solver model</a:t>
            </a:r>
          </a:p>
        </p:txBody>
      </p:sp>
      <p:cxnSp>
        <p:nvCxnSpPr>
          <p:cNvPr id="9" name="Straight Connector 8">
            <a:extLst>
              <a:ext uri="{FF2B5EF4-FFF2-40B4-BE49-F238E27FC236}">
                <a16:creationId xmlns:a16="http://schemas.microsoft.com/office/drawing/2014/main" id="{C6CFDCFA-1DA1-4092-B38F-AFF037EDB738}"/>
              </a:ext>
            </a:extLst>
          </p:cNvPr>
          <p:cNvCxnSpPr>
            <a:cxnSpLocks/>
          </p:cNvCxnSpPr>
          <p:nvPr/>
        </p:nvCxnSpPr>
        <p:spPr>
          <a:xfrm>
            <a:off x="4752407" y="-2"/>
            <a:ext cx="0" cy="6858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52045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CBC576"/>
        </a:solidFill>
        <a:effectLst/>
      </p:bgPr>
    </p:bg>
    <p:spTree>
      <p:nvGrpSpPr>
        <p:cNvPr id="1" name=""/>
        <p:cNvGrpSpPr/>
        <p:nvPr/>
      </p:nvGrpSpPr>
      <p:grpSpPr>
        <a:xfrm>
          <a:off x="0" y="0"/>
          <a:ext cx="0" cy="0"/>
          <a:chOff x="0" y="0"/>
          <a:chExt cx="0" cy="0"/>
        </a:xfrm>
      </p:grpSpPr>
      <mc:AlternateContent xmlns:mc="http://schemas.openxmlformats.org/markup-compatibility/2006" xmlns:cx1="http://schemas.microsoft.com/office/drawing/2015/9/8/chartex">
        <mc:Choice Requires="cx1">
          <p:graphicFrame>
            <p:nvGraphicFramePr>
              <p:cNvPr id="10" name="Chart 9">
                <a:extLst>
                  <a:ext uri="{FF2B5EF4-FFF2-40B4-BE49-F238E27FC236}">
                    <a16:creationId xmlns:a16="http://schemas.microsoft.com/office/drawing/2014/main" id="{6B8E7C0E-DF36-43DB-906E-EC4181F9E143}"/>
                  </a:ext>
                </a:extLst>
              </p:cNvPr>
              <p:cNvGraphicFramePr/>
              <p:nvPr>
                <p:extLst>
                  <p:ext uri="{D42A27DB-BD31-4B8C-83A1-F6EECF244321}">
                    <p14:modId xmlns:p14="http://schemas.microsoft.com/office/powerpoint/2010/main" val="1340230782"/>
                  </p:ext>
                </p:extLst>
              </p:nvPr>
            </p:nvGraphicFramePr>
            <p:xfrm>
              <a:off x="6862603" y="299460"/>
              <a:ext cx="5217544" cy="2965412"/>
            </p:xfrm>
            <a:graphic>
              <a:graphicData uri="http://schemas.microsoft.com/office/drawing/2014/chartex">
                <cx:chart xmlns:cx="http://schemas.microsoft.com/office/drawing/2014/chartex" xmlns:r="http://schemas.openxmlformats.org/officeDocument/2006/relationships" r:id="rId2"/>
              </a:graphicData>
            </a:graphic>
          </p:graphicFrame>
        </mc:Choice>
        <mc:Fallback xmlns="">
          <p:pic>
            <p:nvPicPr>
              <p:cNvPr id="10" name="Chart 9">
                <a:extLst>
                  <a:ext uri="{FF2B5EF4-FFF2-40B4-BE49-F238E27FC236}">
                    <a16:creationId xmlns:a16="http://schemas.microsoft.com/office/drawing/2014/main" id="{6B8E7C0E-DF36-43DB-906E-EC4181F9E143}"/>
                  </a:ext>
                </a:extLst>
              </p:cNvPr>
              <p:cNvPicPr>
                <a:picLocks noGrp="1" noRot="1" noChangeAspect="1" noMove="1" noResize="1" noEditPoints="1" noAdjustHandles="1" noChangeArrowheads="1" noChangeShapeType="1"/>
              </p:cNvPicPr>
              <p:nvPr/>
            </p:nvPicPr>
            <p:blipFill>
              <a:blip r:embed="rId3"/>
              <a:stretch>
                <a:fillRect/>
              </a:stretch>
            </p:blipFill>
            <p:spPr>
              <a:xfrm>
                <a:off x="6862603" y="299460"/>
                <a:ext cx="5217544" cy="2965412"/>
              </a:xfrm>
              <a:prstGeom prst="rect">
                <a:avLst/>
              </a:prstGeom>
            </p:spPr>
          </p:pic>
        </mc:Fallback>
      </mc:AlternateContent>
      <p:graphicFrame>
        <p:nvGraphicFramePr>
          <p:cNvPr id="11" name="Chart 10">
            <a:extLst>
              <a:ext uri="{FF2B5EF4-FFF2-40B4-BE49-F238E27FC236}">
                <a16:creationId xmlns:a16="http://schemas.microsoft.com/office/drawing/2014/main" id="{ECF9E7AD-1C95-4F6D-85BD-2010D3B19435}"/>
              </a:ext>
            </a:extLst>
          </p:cNvPr>
          <p:cNvGraphicFramePr>
            <a:graphicFrameLocks/>
          </p:cNvGraphicFramePr>
          <p:nvPr>
            <p:extLst>
              <p:ext uri="{D42A27DB-BD31-4B8C-83A1-F6EECF244321}">
                <p14:modId xmlns:p14="http://schemas.microsoft.com/office/powerpoint/2010/main" val="2375862844"/>
              </p:ext>
            </p:extLst>
          </p:nvPr>
        </p:nvGraphicFramePr>
        <p:xfrm>
          <a:off x="6853076" y="3500437"/>
          <a:ext cx="5193729" cy="3244233"/>
        </p:xfrm>
        <a:graphic>
          <a:graphicData uri="http://schemas.openxmlformats.org/drawingml/2006/chart">
            <c:chart xmlns:c="http://schemas.openxmlformats.org/drawingml/2006/chart" xmlns:r="http://schemas.openxmlformats.org/officeDocument/2006/relationships" r:id="rId4"/>
          </a:graphicData>
        </a:graphic>
      </p:graphicFrame>
      <p:sp>
        <p:nvSpPr>
          <p:cNvPr id="13" name="Title 1">
            <a:extLst>
              <a:ext uri="{FF2B5EF4-FFF2-40B4-BE49-F238E27FC236}">
                <a16:creationId xmlns:a16="http://schemas.microsoft.com/office/drawing/2014/main" id="{6C5F201A-622D-4576-BF9B-F2BC449D09DD}"/>
              </a:ext>
            </a:extLst>
          </p:cNvPr>
          <p:cNvSpPr>
            <a:spLocks noGrp="1"/>
          </p:cNvSpPr>
          <p:nvPr>
            <p:ph type="title"/>
          </p:nvPr>
        </p:nvSpPr>
        <p:spPr>
          <a:xfrm>
            <a:off x="1817748" y="186167"/>
            <a:ext cx="3498203" cy="649234"/>
          </a:xfrm>
        </p:spPr>
        <p:txBody>
          <a:bodyPr vert="horz" lIns="274320" tIns="182880" rIns="274320" bIns="182880" rtlCol="0" anchor="ctr" anchorCtr="1">
            <a:noAutofit/>
          </a:bodyPr>
          <a:lstStyle/>
          <a:p>
            <a:r>
              <a:rPr lang="en-US" sz="2000">
                <a:solidFill>
                  <a:schemeClr val="tx1"/>
                </a:solidFill>
                <a:latin typeface="+mn-lt"/>
                <a:cs typeface="Aldhabi" pitchFamily="2" charset="-78"/>
              </a:rPr>
              <a:t>Tea analysis</a:t>
            </a:r>
          </a:p>
        </p:txBody>
      </p:sp>
      <mc:AlternateContent xmlns:mc="http://schemas.openxmlformats.org/markup-compatibility/2006" xmlns:cx1="http://schemas.microsoft.com/office/drawing/2015/9/8/chartex">
        <mc:Choice Requires="cx1">
          <p:graphicFrame>
            <p:nvGraphicFramePr>
              <p:cNvPr id="14" name="Chart 13">
                <a:extLst>
                  <a:ext uri="{FF2B5EF4-FFF2-40B4-BE49-F238E27FC236}">
                    <a16:creationId xmlns:a16="http://schemas.microsoft.com/office/drawing/2014/main" id="{EF19B1A6-BA47-488A-99C0-82F279B5534D}"/>
                  </a:ext>
                </a:extLst>
              </p:cNvPr>
              <p:cNvGraphicFramePr/>
              <p:nvPr>
                <p:extLst>
                  <p:ext uri="{D42A27DB-BD31-4B8C-83A1-F6EECF244321}">
                    <p14:modId xmlns:p14="http://schemas.microsoft.com/office/powerpoint/2010/main" val="1974552866"/>
                  </p:ext>
                </p:extLst>
              </p:nvPr>
            </p:nvGraphicFramePr>
            <p:xfrm>
              <a:off x="383320" y="3500437"/>
              <a:ext cx="6250844" cy="3225184"/>
            </p:xfrm>
            <a:graphic>
              <a:graphicData uri="http://schemas.microsoft.com/office/drawing/2014/chartex">
                <cx:chart xmlns:cx="http://schemas.microsoft.com/office/drawing/2014/chartex" xmlns:r="http://schemas.openxmlformats.org/officeDocument/2006/relationships" r:id="rId5"/>
              </a:graphicData>
            </a:graphic>
          </p:graphicFrame>
        </mc:Choice>
        <mc:Fallback xmlns="">
          <p:pic>
            <p:nvPicPr>
              <p:cNvPr id="14" name="Chart 13">
                <a:extLst>
                  <a:ext uri="{FF2B5EF4-FFF2-40B4-BE49-F238E27FC236}">
                    <a16:creationId xmlns:a16="http://schemas.microsoft.com/office/drawing/2014/main" id="{EF19B1A6-BA47-488A-99C0-82F279B5534D}"/>
                  </a:ext>
                </a:extLst>
              </p:cNvPr>
              <p:cNvPicPr>
                <a:picLocks noGrp="1" noRot="1" noChangeAspect="1" noMove="1" noResize="1" noEditPoints="1" noAdjustHandles="1" noChangeArrowheads="1" noChangeShapeType="1"/>
              </p:cNvPicPr>
              <p:nvPr/>
            </p:nvPicPr>
            <p:blipFill>
              <a:blip r:embed="rId6"/>
              <a:stretch>
                <a:fillRect/>
              </a:stretch>
            </p:blipFill>
            <p:spPr>
              <a:xfrm>
                <a:off x="383320" y="3500437"/>
                <a:ext cx="6250844" cy="3225184"/>
              </a:xfrm>
              <a:prstGeom prst="rect">
                <a:avLst/>
              </a:prstGeom>
            </p:spPr>
          </p:pic>
        </mc:Fallback>
      </mc:AlternateContent>
      <p:sp>
        <p:nvSpPr>
          <p:cNvPr id="2" name="TextBox 1">
            <a:extLst>
              <a:ext uri="{FF2B5EF4-FFF2-40B4-BE49-F238E27FC236}">
                <a16:creationId xmlns:a16="http://schemas.microsoft.com/office/drawing/2014/main" id="{A45EBEED-FD0B-2A49-BF81-8E9A86A242D3}"/>
              </a:ext>
            </a:extLst>
          </p:cNvPr>
          <p:cNvSpPr txBox="1"/>
          <p:nvPr/>
        </p:nvSpPr>
        <p:spPr>
          <a:xfrm>
            <a:off x="738305" y="920502"/>
            <a:ext cx="5657088" cy="2985433"/>
          </a:xfrm>
          <a:prstGeom prst="rect">
            <a:avLst/>
          </a:prstGeom>
          <a:noFill/>
        </p:spPr>
        <p:txBody>
          <a:bodyPr wrap="square" lIns="91440" tIns="45720" rIns="91440" bIns="45720" rtlCol="0" anchor="t">
            <a:spAutoFit/>
          </a:bodyPr>
          <a:lstStyle/>
          <a:p>
            <a:pPr algn="ctr"/>
            <a:r>
              <a:rPr lang="en-SA" sz="1600"/>
              <a:t>According to our </a:t>
            </a:r>
            <a:r>
              <a:rPr lang="en-SA" sz="1600">
                <a:highlight>
                  <a:srgbClr val="74A4A2"/>
                </a:highlight>
              </a:rPr>
              <a:t>data,</a:t>
            </a:r>
            <a:r>
              <a:rPr lang="en-SA" sz="1600"/>
              <a:t> our tea profit per box range from </a:t>
            </a:r>
            <a:r>
              <a:rPr lang="en-SA" sz="2000" b="1"/>
              <a:t>$0.34 </a:t>
            </a:r>
            <a:r>
              <a:rPr lang="en-SA" sz="1600"/>
              <a:t>to </a:t>
            </a:r>
            <a:r>
              <a:rPr lang="en-SA" sz="2000" b="1"/>
              <a:t>$3.72 </a:t>
            </a:r>
            <a:r>
              <a:rPr lang="en-SA" sz="1600"/>
              <a:t>with a mean of </a:t>
            </a:r>
            <a:r>
              <a:rPr lang="en-SA" sz="2000" b="1"/>
              <a:t>$1.77</a:t>
            </a:r>
            <a:endParaRPr lang="en-SA" sz="1600" b="1"/>
          </a:p>
          <a:p>
            <a:pPr algn="ctr"/>
            <a:endParaRPr lang="en-SA" sz="1600"/>
          </a:p>
          <a:p>
            <a:pPr algn="ctr"/>
            <a:r>
              <a:rPr lang="en-SA" sz="1600"/>
              <a:t>The teas with the highest profit are </a:t>
            </a:r>
            <a:r>
              <a:rPr lang="en-SA" sz="1600" b="1" i="1"/>
              <a:t>Peppermint Patty </a:t>
            </a:r>
            <a:r>
              <a:rPr lang="en-SA" sz="1600"/>
              <a:t>and </a:t>
            </a:r>
            <a:r>
              <a:rPr lang="en-SA" sz="1600" b="1" i="1"/>
              <a:t>Cinnabon Heaven </a:t>
            </a:r>
            <a:r>
              <a:rPr lang="en-SA" sz="1600"/>
              <a:t>while </a:t>
            </a:r>
            <a:r>
              <a:rPr lang="en-SA" sz="1600" b="1" i="1"/>
              <a:t>Terrific Amazing Morning</a:t>
            </a:r>
            <a:r>
              <a:rPr lang="en-SA" sz="1600"/>
              <a:t> lends the lowest profit.</a:t>
            </a:r>
          </a:p>
          <a:p>
            <a:pPr algn="ctr"/>
            <a:endParaRPr lang="en-SA" sz="1600"/>
          </a:p>
          <a:p>
            <a:pPr algn="ctr"/>
            <a:r>
              <a:rPr lang="en-SA" sz="1600"/>
              <a:t>As for the number of boxes, we are making mostly even numbers across the board by meeting or exceeding customer demand.</a:t>
            </a:r>
          </a:p>
          <a:p>
            <a:pPr algn="ctr"/>
            <a:endParaRPr lang="en-SA"/>
          </a:p>
          <a:p>
            <a:pPr algn="ctr"/>
            <a:endParaRPr lang="en-SA"/>
          </a:p>
        </p:txBody>
      </p:sp>
    </p:spTree>
    <p:extLst>
      <p:ext uri="{BB962C8B-B14F-4D97-AF65-F5344CB8AC3E}">
        <p14:creationId xmlns:p14="http://schemas.microsoft.com/office/powerpoint/2010/main" val="1027237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graphicFrame>
        <p:nvGraphicFramePr>
          <p:cNvPr id="7" name="Chart 6">
            <a:extLst>
              <a:ext uri="{FF2B5EF4-FFF2-40B4-BE49-F238E27FC236}">
                <a16:creationId xmlns:a16="http://schemas.microsoft.com/office/drawing/2014/main" id="{5178E156-27D5-4EE9-89AA-9EC4FAE86FE5}"/>
              </a:ext>
            </a:extLst>
          </p:cNvPr>
          <p:cNvGraphicFramePr>
            <a:graphicFrameLocks/>
          </p:cNvGraphicFramePr>
          <p:nvPr>
            <p:extLst>
              <p:ext uri="{D42A27DB-BD31-4B8C-83A1-F6EECF244321}">
                <p14:modId xmlns:p14="http://schemas.microsoft.com/office/powerpoint/2010/main" val="1758333967"/>
              </p:ext>
            </p:extLst>
          </p:nvPr>
        </p:nvGraphicFramePr>
        <p:xfrm>
          <a:off x="272396" y="164900"/>
          <a:ext cx="5460518" cy="3149912"/>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1" name="Chart 10">
            <a:extLst>
              <a:ext uri="{FF2B5EF4-FFF2-40B4-BE49-F238E27FC236}">
                <a16:creationId xmlns:a16="http://schemas.microsoft.com/office/drawing/2014/main" id="{BCA8E138-68DF-40C7-9E5E-53B66BD65570}"/>
              </a:ext>
            </a:extLst>
          </p:cNvPr>
          <p:cNvGraphicFramePr>
            <a:graphicFrameLocks/>
          </p:cNvGraphicFramePr>
          <p:nvPr>
            <p:extLst>
              <p:ext uri="{D42A27DB-BD31-4B8C-83A1-F6EECF244321}">
                <p14:modId xmlns:p14="http://schemas.microsoft.com/office/powerpoint/2010/main" val="1158202104"/>
              </p:ext>
            </p:extLst>
          </p:nvPr>
        </p:nvGraphicFramePr>
        <p:xfrm>
          <a:off x="280490" y="3429000"/>
          <a:ext cx="5458354" cy="3227041"/>
        </p:xfrm>
        <a:graphic>
          <a:graphicData uri="http://schemas.openxmlformats.org/drawingml/2006/chart">
            <c:chart xmlns:c="http://schemas.openxmlformats.org/drawingml/2006/chart" xmlns:r="http://schemas.openxmlformats.org/officeDocument/2006/relationships" r:id="rId3"/>
          </a:graphicData>
        </a:graphic>
      </p:graphicFrame>
      <p:sp>
        <p:nvSpPr>
          <p:cNvPr id="13" name="Title 1">
            <a:extLst>
              <a:ext uri="{FF2B5EF4-FFF2-40B4-BE49-F238E27FC236}">
                <a16:creationId xmlns:a16="http://schemas.microsoft.com/office/drawing/2014/main" id="{F6A2EE25-7384-4BF4-8246-B72F1F4A4506}"/>
              </a:ext>
            </a:extLst>
          </p:cNvPr>
          <p:cNvSpPr>
            <a:spLocks noGrp="1"/>
          </p:cNvSpPr>
          <p:nvPr>
            <p:ph type="title"/>
          </p:nvPr>
        </p:nvSpPr>
        <p:spPr>
          <a:xfrm>
            <a:off x="7142770" y="392916"/>
            <a:ext cx="3792811" cy="787507"/>
          </a:xfrm>
        </p:spPr>
        <p:txBody>
          <a:bodyPr vert="horz" lIns="274320" tIns="182880" rIns="274320" bIns="182880" rtlCol="0" anchor="ctr" anchorCtr="1">
            <a:noAutofit/>
          </a:bodyPr>
          <a:lstStyle/>
          <a:p>
            <a:r>
              <a:rPr lang="en-US" sz="2000">
                <a:solidFill>
                  <a:schemeClr val="tx1"/>
                </a:solidFill>
                <a:latin typeface="+mn-lt"/>
                <a:cs typeface="Aldhabi" pitchFamily="2" charset="-78"/>
              </a:rPr>
              <a:t>Ingredient analysis</a:t>
            </a:r>
          </a:p>
        </p:txBody>
      </p:sp>
      <p:sp>
        <p:nvSpPr>
          <p:cNvPr id="2" name="TextBox 1">
            <a:extLst>
              <a:ext uri="{FF2B5EF4-FFF2-40B4-BE49-F238E27FC236}">
                <a16:creationId xmlns:a16="http://schemas.microsoft.com/office/drawing/2014/main" id="{80E9F166-5439-425E-8BFF-427274A995FC}"/>
              </a:ext>
            </a:extLst>
          </p:cNvPr>
          <p:cNvSpPr txBox="1"/>
          <p:nvPr/>
        </p:nvSpPr>
        <p:spPr>
          <a:xfrm>
            <a:off x="6201226" y="1645639"/>
            <a:ext cx="5675897" cy="424731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At </a:t>
            </a:r>
            <a:r>
              <a:rPr lang="en-US" sz="2400" b="1"/>
              <a:t>6,000</a:t>
            </a:r>
            <a:r>
              <a:rPr lang="en-US"/>
              <a:t> grams, Cinnamon was the ingredient we purchased and sold the most and used in </a:t>
            </a:r>
            <a:r>
              <a:rPr lang="en-US" sz="2400" b="1"/>
              <a:t>9</a:t>
            </a:r>
            <a:r>
              <a:rPr lang="en-US"/>
              <a:t> different types of tea</a:t>
            </a:r>
          </a:p>
          <a:p>
            <a:pPr algn="ctr"/>
            <a:endParaRPr lang="en-US"/>
          </a:p>
          <a:p>
            <a:pPr algn="ctr"/>
            <a:endParaRPr lang="en-US"/>
          </a:p>
          <a:p>
            <a:pPr algn="ctr"/>
            <a:r>
              <a:rPr lang="en-US"/>
              <a:t>The only other ingredient that was used in </a:t>
            </a:r>
            <a:r>
              <a:rPr lang="en-US" sz="2400" b="1"/>
              <a:t>9</a:t>
            </a:r>
            <a:r>
              <a:rPr lang="en-US"/>
              <a:t> different types of tea was Lemon Grass which we bought </a:t>
            </a:r>
            <a:r>
              <a:rPr lang="en-US" sz="2400" b="1"/>
              <a:t>2,326</a:t>
            </a:r>
            <a:r>
              <a:rPr lang="en-US"/>
              <a:t> grams of and used </a:t>
            </a:r>
            <a:r>
              <a:rPr lang="en-US" sz="2400" b="1"/>
              <a:t>32,836</a:t>
            </a:r>
            <a:r>
              <a:rPr lang="en-US"/>
              <a:t> grams</a:t>
            </a:r>
          </a:p>
          <a:p>
            <a:pPr algn="ctr"/>
            <a:endParaRPr lang="en-US"/>
          </a:p>
          <a:p>
            <a:pPr algn="ctr"/>
            <a:endParaRPr lang="en-US"/>
          </a:p>
          <a:p>
            <a:pPr algn="ctr"/>
            <a:r>
              <a:rPr lang="en-US"/>
              <a:t>Mango was the ingredient that was used the least amount of at </a:t>
            </a:r>
            <a:r>
              <a:rPr lang="en-US" sz="2400" b="1"/>
              <a:t>4,900</a:t>
            </a:r>
            <a:r>
              <a:rPr lang="en-US"/>
              <a:t> grams, and we only bought </a:t>
            </a:r>
            <a:r>
              <a:rPr lang="en-US" sz="2400" b="1"/>
              <a:t>100</a:t>
            </a:r>
            <a:r>
              <a:rPr lang="en-US"/>
              <a:t> grams of this ingredient</a:t>
            </a:r>
          </a:p>
        </p:txBody>
      </p:sp>
    </p:spTree>
    <p:extLst>
      <p:ext uri="{BB962C8B-B14F-4D97-AF65-F5344CB8AC3E}">
        <p14:creationId xmlns:p14="http://schemas.microsoft.com/office/powerpoint/2010/main" val="24308352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FDD445-3CE8-0D45-92C0-00B0DB7A4247}"/>
              </a:ext>
            </a:extLst>
          </p:cNvPr>
          <p:cNvSpPr>
            <a:spLocks noGrp="1"/>
          </p:cNvSpPr>
          <p:nvPr>
            <p:ph type="title"/>
          </p:nvPr>
        </p:nvSpPr>
        <p:spPr>
          <a:xfrm>
            <a:off x="124654" y="92271"/>
            <a:ext cx="3511926" cy="830997"/>
          </a:xfrm>
        </p:spPr>
        <p:txBody>
          <a:bodyPr>
            <a:noAutofit/>
          </a:bodyPr>
          <a:lstStyle/>
          <a:p>
            <a:r>
              <a:rPr lang="en-SA" sz="2400">
                <a:latin typeface="+mn-lt"/>
                <a:cs typeface="Aldhabi"/>
              </a:rPr>
              <a:t>Descriptive Stats</a:t>
            </a:r>
          </a:p>
        </p:txBody>
      </p:sp>
      <p:graphicFrame>
        <p:nvGraphicFramePr>
          <p:cNvPr id="4" name="Table 3">
            <a:extLst>
              <a:ext uri="{FF2B5EF4-FFF2-40B4-BE49-F238E27FC236}">
                <a16:creationId xmlns:a16="http://schemas.microsoft.com/office/drawing/2014/main" id="{24825E65-9B63-4F79-8D32-F8D12FB9C001}"/>
              </a:ext>
            </a:extLst>
          </p:cNvPr>
          <p:cNvGraphicFramePr>
            <a:graphicFrameLocks noGrp="1"/>
          </p:cNvGraphicFramePr>
          <p:nvPr>
            <p:extLst>
              <p:ext uri="{D42A27DB-BD31-4B8C-83A1-F6EECF244321}">
                <p14:modId xmlns:p14="http://schemas.microsoft.com/office/powerpoint/2010/main" val="1496226421"/>
              </p:ext>
            </p:extLst>
          </p:nvPr>
        </p:nvGraphicFramePr>
        <p:xfrm>
          <a:off x="189697" y="1677249"/>
          <a:ext cx="2437782" cy="4950939"/>
        </p:xfrm>
        <a:graphic>
          <a:graphicData uri="http://schemas.openxmlformats.org/drawingml/2006/table">
            <a:tbl>
              <a:tblPr firstRow="1" bandRow="1">
                <a:tableStyleId>{5C22544A-7EE6-4342-B048-85BDC9FD1C3A}</a:tableStyleId>
              </a:tblPr>
              <a:tblGrid>
                <a:gridCol w="1218891">
                  <a:extLst>
                    <a:ext uri="{9D8B030D-6E8A-4147-A177-3AD203B41FA5}">
                      <a16:colId xmlns:a16="http://schemas.microsoft.com/office/drawing/2014/main" val="548223986"/>
                    </a:ext>
                  </a:extLst>
                </a:gridCol>
                <a:gridCol w="1218891">
                  <a:extLst>
                    <a:ext uri="{9D8B030D-6E8A-4147-A177-3AD203B41FA5}">
                      <a16:colId xmlns:a16="http://schemas.microsoft.com/office/drawing/2014/main" val="3755086502"/>
                    </a:ext>
                  </a:extLst>
                </a:gridCol>
              </a:tblGrid>
              <a:tr h="275052">
                <a:tc gridSpan="2">
                  <a:txBody>
                    <a:bodyPr/>
                    <a:lstStyle/>
                    <a:p>
                      <a:pPr algn="ctr"/>
                      <a:r>
                        <a:rPr lang="en-US">
                          <a:effectLst/>
                        </a:rPr>
                        <a:t>Profit</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tcPr>
                </a:tc>
                <a:tc hMerge="1">
                  <a:txBody>
                    <a:bodyPr/>
                    <a:lstStyle/>
                    <a:p>
                      <a:endParaRPr lang="en-US"/>
                    </a:p>
                  </a:txBody>
                  <a:tcPr/>
                </a:tc>
                <a:extLst>
                  <a:ext uri="{0D108BD9-81ED-4DB2-BD59-A6C34878D82A}">
                    <a16:rowId xmlns:a16="http://schemas.microsoft.com/office/drawing/2014/main" val="495629013"/>
                  </a:ext>
                </a:extLst>
              </a:tr>
              <a:tr h="275052">
                <a:tc>
                  <a:txBody>
                    <a:bodyPr/>
                    <a:lstStyle/>
                    <a:p>
                      <a:endParaRPr lang="en-US" dirty="0">
                        <a:effectLst/>
                      </a:endParaRPr>
                    </a:p>
                  </a:txBody>
                  <a:tcPr marL="0" marR="0" marT="0" marB="0" anchor="ctr">
                    <a:lnL w="12700" cap="flat" cmpd="sng" algn="ctr">
                      <a:solidFill>
                        <a:schemeClr val="tx1"/>
                      </a:solidFill>
                      <a:prstDash val="solid"/>
                      <a:round/>
                      <a:headEnd type="none" w="med" len="med"/>
                      <a:tailEnd type="none" w="med" len="med"/>
                    </a:lnL>
                    <a:lnR w="12700" cmpd="sng">
                      <a:noFill/>
                    </a:lnR>
                    <a:lnT w="38100" cmpd="sng">
                      <a:noFill/>
                    </a:lnT>
                    <a:lnB w="12700" cmpd="sng">
                      <a:noFill/>
                    </a:lnB>
                    <a:lnTlToBr w="12700" cmpd="sng">
                      <a:noFill/>
                      <a:prstDash val="solid"/>
                    </a:lnTlToBr>
                    <a:lnBlToTr w="12700" cmpd="sng">
                      <a:noFill/>
                      <a:prstDash val="solid"/>
                    </a:lnBlToTr>
                  </a:tcPr>
                </a:tc>
                <a:tc>
                  <a:txBody>
                    <a:bodyPr/>
                    <a:lstStyle/>
                    <a:p>
                      <a:endParaRPr lang="en-US"/>
                    </a:p>
                  </a:txBody>
                  <a:tcPr marL="0" marR="0" marT="0" marB="0" anchor="ctr">
                    <a:lnL w="12700" cmpd="sng">
                      <a:noFill/>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573384650"/>
                  </a:ext>
                </a:extLst>
              </a:tr>
              <a:tr h="275052">
                <a:tc>
                  <a:txBody>
                    <a:bodyPr/>
                    <a:lstStyle/>
                    <a:p>
                      <a:r>
                        <a:rPr lang="en-US" dirty="0">
                          <a:effectLst/>
                        </a:rPr>
                        <a:t>Mean</a:t>
                      </a:r>
                    </a:p>
                  </a:txBody>
                  <a:tcPr marL="0" marR="0" marT="0" marB="0"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l"/>
                      <a:r>
                        <a:rPr lang="en-US" dirty="0"/>
                        <a:t>1.766842</a:t>
                      </a:r>
                    </a:p>
                  </a:txBody>
                  <a:tcPr marL="0" marR="0" marT="0" marB="0"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931779891"/>
                  </a:ext>
                </a:extLst>
              </a:tr>
              <a:tr h="550105">
                <a:tc>
                  <a:txBody>
                    <a:bodyPr/>
                    <a:lstStyle/>
                    <a:p>
                      <a:r>
                        <a:rPr lang="en-US" dirty="0">
                          <a:effectLst/>
                        </a:rPr>
                        <a:t>Standard Error</a:t>
                      </a:r>
                    </a:p>
                  </a:txBody>
                  <a:tcPr marL="0" marR="0" marT="0" marB="0"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l"/>
                      <a:r>
                        <a:rPr lang="en-US" dirty="0"/>
                        <a:t>0.233431</a:t>
                      </a:r>
                    </a:p>
                  </a:txBody>
                  <a:tcPr marL="0" marR="0" marT="0" marB="0"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789743694"/>
                  </a:ext>
                </a:extLst>
              </a:tr>
              <a:tr h="275052">
                <a:tc>
                  <a:txBody>
                    <a:bodyPr/>
                    <a:lstStyle/>
                    <a:p>
                      <a:r>
                        <a:rPr lang="en-US">
                          <a:effectLst/>
                        </a:rPr>
                        <a:t>Median</a:t>
                      </a:r>
                    </a:p>
                  </a:txBody>
                  <a:tcPr marL="0" marR="0" marT="0" marB="0"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l"/>
                      <a:r>
                        <a:rPr lang="en-US" dirty="0"/>
                        <a:t>1.8</a:t>
                      </a:r>
                    </a:p>
                  </a:txBody>
                  <a:tcPr marL="0" marR="0" marT="0" marB="0"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659956304"/>
                  </a:ext>
                </a:extLst>
              </a:tr>
              <a:tr h="275052">
                <a:tc>
                  <a:txBody>
                    <a:bodyPr/>
                    <a:lstStyle/>
                    <a:p>
                      <a:r>
                        <a:rPr lang="en-US">
                          <a:effectLst/>
                        </a:rPr>
                        <a:t>Mode</a:t>
                      </a:r>
                    </a:p>
                  </a:txBody>
                  <a:tcPr marL="0" marR="0" marT="0" marB="0"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l"/>
                      <a:r>
                        <a:rPr lang="en-US"/>
                        <a:t>3.72</a:t>
                      </a:r>
                    </a:p>
                  </a:txBody>
                  <a:tcPr marL="0" marR="0" marT="0" marB="0"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255411484"/>
                  </a:ext>
                </a:extLst>
              </a:tr>
              <a:tr h="550105">
                <a:tc>
                  <a:txBody>
                    <a:bodyPr/>
                    <a:lstStyle/>
                    <a:p>
                      <a:r>
                        <a:rPr lang="en-US" dirty="0">
                          <a:effectLst/>
                        </a:rPr>
                        <a:t>Standard Deviation</a:t>
                      </a:r>
                    </a:p>
                  </a:txBody>
                  <a:tcPr marL="0" marR="0" marT="0" marB="0"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l"/>
                      <a:r>
                        <a:rPr lang="en-US" dirty="0"/>
                        <a:t>1.017503</a:t>
                      </a:r>
                    </a:p>
                  </a:txBody>
                  <a:tcPr marL="0" marR="0" marT="0" marB="0"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75755825"/>
                  </a:ext>
                </a:extLst>
              </a:tr>
              <a:tr h="550105">
                <a:tc>
                  <a:txBody>
                    <a:bodyPr/>
                    <a:lstStyle/>
                    <a:p>
                      <a:r>
                        <a:rPr lang="en-US" dirty="0">
                          <a:effectLst/>
                        </a:rPr>
                        <a:t>Sample Variance</a:t>
                      </a:r>
                    </a:p>
                  </a:txBody>
                  <a:tcPr marL="0" marR="0" marT="0" marB="0"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l"/>
                      <a:r>
                        <a:rPr lang="en-US" dirty="0"/>
                        <a:t>1.035312</a:t>
                      </a:r>
                    </a:p>
                  </a:txBody>
                  <a:tcPr marL="0" marR="0" marT="0" marB="0"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74845263"/>
                  </a:ext>
                </a:extLst>
              </a:tr>
              <a:tr h="275052">
                <a:tc>
                  <a:txBody>
                    <a:bodyPr/>
                    <a:lstStyle/>
                    <a:p>
                      <a:r>
                        <a:rPr lang="en-US">
                          <a:effectLst/>
                        </a:rPr>
                        <a:t>Kurtosis</a:t>
                      </a:r>
                    </a:p>
                  </a:txBody>
                  <a:tcPr marL="0" marR="0" marT="0" marB="0"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l"/>
                      <a:r>
                        <a:rPr lang="en-US"/>
                        <a:t>-0.30874</a:t>
                      </a:r>
                    </a:p>
                  </a:txBody>
                  <a:tcPr marL="0" marR="0" marT="0" marB="0"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55984088"/>
                  </a:ext>
                </a:extLst>
              </a:tr>
              <a:tr h="275052">
                <a:tc>
                  <a:txBody>
                    <a:bodyPr/>
                    <a:lstStyle/>
                    <a:p>
                      <a:r>
                        <a:rPr lang="en-US">
                          <a:effectLst/>
                        </a:rPr>
                        <a:t>Skewness</a:t>
                      </a:r>
                    </a:p>
                  </a:txBody>
                  <a:tcPr marL="0" marR="0" marT="0" marB="0"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l"/>
                      <a:r>
                        <a:rPr lang="en-US" dirty="0"/>
                        <a:t>0.461444</a:t>
                      </a:r>
                    </a:p>
                  </a:txBody>
                  <a:tcPr marL="0" marR="0" marT="0" marB="0"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309687782"/>
                  </a:ext>
                </a:extLst>
              </a:tr>
              <a:tr h="275052">
                <a:tc>
                  <a:txBody>
                    <a:bodyPr/>
                    <a:lstStyle/>
                    <a:p>
                      <a:r>
                        <a:rPr lang="en-US">
                          <a:effectLst/>
                        </a:rPr>
                        <a:t>Range</a:t>
                      </a:r>
                    </a:p>
                  </a:txBody>
                  <a:tcPr marL="0" marR="0" marT="0" marB="0"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l"/>
                      <a:r>
                        <a:rPr lang="en-US" dirty="0"/>
                        <a:t>3.38</a:t>
                      </a:r>
                    </a:p>
                  </a:txBody>
                  <a:tcPr marL="0" marR="0" marT="0" marB="0"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747792172"/>
                  </a:ext>
                </a:extLst>
              </a:tr>
              <a:tr h="275052">
                <a:tc>
                  <a:txBody>
                    <a:bodyPr/>
                    <a:lstStyle/>
                    <a:p>
                      <a:r>
                        <a:rPr lang="en-US">
                          <a:effectLst/>
                        </a:rPr>
                        <a:t>Minimum</a:t>
                      </a:r>
                    </a:p>
                  </a:txBody>
                  <a:tcPr marL="0" marR="0" marT="0" marB="0"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l"/>
                      <a:r>
                        <a:rPr lang="en-US" dirty="0"/>
                        <a:t>0.34</a:t>
                      </a:r>
                    </a:p>
                  </a:txBody>
                  <a:tcPr marL="0" marR="0" marT="0" marB="0"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321208103"/>
                  </a:ext>
                </a:extLst>
              </a:tr>
              <a:tr h="275052">
                <a:tc>
                  <a:txBody>
                    <a:bodyPr/>
                    <a:lstStyle/>
                    <a:p>
                      <a:r>
                        <a:rPr lang="en-US">
                          <a:effectLst/>
                        </a:rPr>
                        <a:t>Maximum</a:t>
                      </a:r>
                    </a:p>
                  </a:txBody>
                  <a:tcPr marL="0" marR="0" marT="0" marB="0"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l"/>
                      <a:r>
                        <a:rPr lang="en-US" dirty="0"/>
                        <a:t>3.72</a:t>
                      </a:r>
                    </a:p>
                  </a:txBody>
                  <a:tcPr marL="0" marR="0" marT="0" marB="0"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653182655"/>
                  </a:ext>
                </a:extLst>
              </a:tr>
              <a:tr h="275052">
                <a:tc>
                  <a:txBody>
                    <a:bodyPr/>
                    <a:lstStyle/>
                    <a:p>
                      <a:r>
                        <a:rPr lang="en-US">
                          <a:effectLst/>
                        </a:rPr>
                        <a:t>Sum</a:t>
                      </a:r>
                    </a:p>
                  </a:txBody>
                  <a:tcPr marL="0" marR="0" marT="0" marB="0"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l"/>
                      <a:r>
                        <a:rPr lang="en-US" dirty="0"/>
                        <a:t>33.57</a:t>
                      </a:r>
                    </a:p>
                  </a:txBody>
                  <a:tcPr marL="0" marR="0" marT="0" marB="0"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613278254"/>
                  </a:ext>
                </a:extLst>
              </a:tr>
              <a:tr h="275052">
                <a:tc>
                  <a:txBody>
                    <a:bodyPr/>
                    <a:lstStyle/>
                    <a:p>
                      <a:r>
                        <a:rPr lang="en-US">
                          <a:effectLst/>
                        </a:rPr>
                        <a:t>Count</a:t>
                      </a:r>
                    </a:p>
                  </a:txBody>
                  <a:tcPr marL="0" marR="0" marT="0" marB="0" anchor="ct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dirty="0"/>
                        <a:t>19</a:t>
                      </a:r>
                    </a:p>
                  </a:txBody>
                  <a:tcPr marL="0" marR="0" marT="0" marB="0" anchor="ct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80419801"/>
                  </a:ext>
                </a:extLst>
              </a:tr>
            </a:tbl>
          </a:graphicData>
        </a:graphic>
      </p:graphicFrame>
      <p:sp>
        <p:nvSpPr>
          <p:cNvPr id="5" name="TextBox 4">
            <a:extLst>
              <a:ext uri="{FF2B5EF4-FFF2-40B4-BE49-F238E27FC236}">
                <a16:creationId xmlns:a16="http://schemas.microsoft.com/office/drawing/2014/main" id="{8831D94C-9512-43F3-AD8C-2432729EB346}"/>
              </a:ext>
            </a:extLst>
          </p:cNvPr>
          <p:cNvSpPr txBox="1"/>
          <p:nvPr/>
        </p:nvSpPr>
        <p:spPr>
          <a:xfrm>
            <a:off x="1959" y="1123389"/>
            <a:ext cx="2891605" cy="89255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i="1" dirty="0"/>
              <a:t>Profits of </a:t>
            </a:r>
            <a:r>
              <a:rPr lang="en-US" sz="1600" b="1" i="1" dirty="0">
                <a:latin typeface="Georgia" panose="02040502050405020303" pitchFamily="18" charset="0"/>
                <a:cs typeface="Aldhabi" pitchFamily="2" charset="-78"/>
              </a:rPr>
              <a:t>1</a:t>
            </a:r>
            <a:r>
              <a:rPr lang="en-US" sz="1600" i="1" dirty="0"/>
              <a:t> box across all tea types</a:t>
            </a:r>
          </a:p>
          <a:p>
            <a:endParaRPr lang="en-US" i="1" dirty="0"/>
          </a:p>
          <a:p>
            <a:endParaRPr lang="en-US" i="1" dirty="0"/>
          </a:p>
        </p:txBody>
      </p:sp>
      <p:graphicFrame>
        <p:nvGraphicFramePr>
          <p:cNvPr id="7" name="Table 6">
            <a:extLst>
              <a:ext uri="{FF2B5EF4-FFF2-40B4-BE49-F238E27FC236}">
                <a16:creationId xmlns:a16="http://schemas.microsoft.com/office/drawing/2014/main" id="{FFF4D2E6-19D4-4A8A-81F3-9137815FDCF6}"/>
              </a:ext>
            </a:extLst>
          </p:cNvPr>
          <p:cNvGraphicFramePr>
            <a:graphicFrameLocks noGrp="1"/>
          </p:cNvGraphicFramePr>
          <p:nvPr>
            <p:extLst>
              <p:ext uri="{D42A27DB-BD31-4B8C-83A1-F6EECF244321}">
                <p14:modId xmlns:p14="http://schemas.microsoft.com/office/powerpoint/2010/main" val="499985861"/>
              </p:ext>
            </p:extLst>
          </p:nvPr>
        </p:nvGraphicFramePr>
        <p:xfrm>
          <a:off x="4742016" y="1678816"/>
          <a:ext cx="2479436" cy="4950942"/>
        </p:xfrm>
        <a:graphic>
          <a:graphicData uri="http://schemas.openxmlformats.org/drawingml/2006/table">
            <a:tbl>
              <a:tblPr firstRow="1" bandRow="1">
                <a:tableStyleId>{5C22544A-7EE6-4342-B048-85BDC9FD1C3A}</a:tableStyleId>
              </a:tblPr>
              <a:tblGrid>
                <a:gridCol w="1239718">
                  <a:extLst>
                    <a:ext uri="{9D8B030D-6E8A-4147-A177-3AD203B41FA5}">
                      <a16:colId xmlns:a16="http://schemas.microsoft.com/office/drawing/2014/main" val="3757633861"/>
                    </a:ext>
                  </a:extLst>
                </a:gridCol>
                <a:gridCol w="1239718">
                  <a:extLst>
                    <a:ext uri="{9D8B030D-6E8A-4147-A177-3AD203B41FA5}">
                      <a16:colId xmlns:a16="http://schemas.microsoft.com/office/drawing/2014/main" val="2104994220"/>
                    </a:ext>
                  </a:extLst>
                </a:gridCol>
              </a:tblGrid>
              <a:tr h="275052">
                <a:tc gridSpan="2">
                  <a:txBody>
                    <a:bodyPr/>
                    <a:lstStyle/>
                    <a:p>
                      <a:pPr algn="ctr"/>
                      <a:r>
                        <a:rPr lang="en-US" dirty="0">
                          <a:effectLst/>
                        </a:rPr>
                        <a:t>Cost</a:t>
                      </a:r>
                    </a:p>
                  </a:txBody>
                  <a:tcPr marL="0" marR="0" marT="0" marB="0" anchor="ctr"/>
                </a:tc>
                <a:tc hMerge="1">
                  <a:txBody>
                    <a:bodyPr/>
                    <a:lstStyle/>
                    <a:p>
                      <a:endParaRPr lang="en-US"/>
                    </a:p>
                  </a:txBody>
                  <a:tcPr/>
                </a:tc>
                <a:extLst>
                  <a:ext uri="{0D108BD9-81ED-4DB2-BD59-A6C34878D82A}">
                    <a16:rowId xmlns:a16="http://schemas.microsoft.com/office/drawing/2014/main" val="3973317680"/>
                  </a:ext>
                </a:extLst>
              </a:tr>
              <a:tr h="275052">
                <a:tc>
                  <a:txBody>
                    <a:bodyPr/>
                    <a:lstStyle/>
                    <a:p>
                      <a:endParaRPr lang="en-US">
                        <a:effectLst/>
                      </a:endParaRPr>
                    </a:p>
                  </a:txBody>
                  <a:tcPr marL="0" marR="0" marT="0" marB="0" anchor="ctr"/>
                </a:tc>
                <a:tc>
                  <a:txBody>
                    <a:bodyPr/>
                    <a:lstStyle/>
                    <a:p>
                      <a:endParaRPr lang="en-US"/>
                    </a:p>
                  </a:txBody>
                  <a:tcPr marL="0" marR="0" marT="0" marB="0" anchor="ctr"/>
                </a:tc>
                <a:extLst>
                  <a:ext uri="{0D108BD9-81ED-4DB2-BD59-A6C34878D82A}">
                    <a16:rowId xmlns:a16="http://schemas.microsoft.com/office/drawing/2014/main" val="3333317087"/>
                  </a:ext>
                </a:extLst>
              </a:tr>
              <a:tr h="275052">
                <a:tc>
                  <a:txBody>
                    <a:bodyPr/>
                    <a:lstStyle/>
                    <a:p>
                      <a:r>
                        <a:rPr lang="en-US">
                          <a:effectLst/>
                        </a:rPr>
                        <a:t>Mean</a:t>
                      </a:r>
                    </a:p>
                  </a:txBody>
                  <a:tcPr marL="0" marR="0" marT="0" marB="0" anchor="ctr"/>
                </a:tc>
                <a:tc>
                  <a:txBody>
                    <a:bodyPr/>
                    <a:lstStyle/>
                    <a:p>
                      <a:pPr algn="l"/>
                      <a:r>
                        <a:rPr lang="en-US" dirty="0"/>
                        <a:t>3.733158</a:t>
                      </a:r>
                    </a:p>
                  </a:txBody>
                  <a:tcPr marL="0" marR="0" marT="0" marB="0" anchor="ctr"/>
                </a:tc>
                <a:extLst>
                  <a:ext uri="{0D108BD9-81ED-4DB2-BD59-A6C34878D82A}">
                    <a16:rowId xmlns:a16="http://schemas.microsoft.com/office/drawing/2014/main" val="3017754521"/>
                  </a:ext>
                </a:extLst>
              </a:tr>
              <a:tr h="550106">
                <a:tc>
                  <a:txBody>
                    <a:bodyPr/>
                    <a:lstStyle/>
                    <a:p>
                      <a:r>
                        <a:rPr lang="en-US">
                          <a:effectLst/>
                        </a:rPr>
                        <a:t>Standard Error</a:t>
                      </a:r>
                    </a:p>
                  </a:txBody>
                  <a:tcPr marL="0" marR="0" marT="0" marB="0" anchor="ctr"/>
                </a:tc>
                <a:tc>
                  <a:txBody>
                    <a:bodyPr/>
                    <a:lstStyle/>
                    <a:p>
                      <a:pPr algn="l"/>
                      <a:r>
                        <a:rPr lang="en-US" dirty="0"/>
                        <a:t>0.233431</a:t>
                      </a:r>
                    </a:p>
                  </a:txBody>
                  <a:tcPr marL="0" marR="0" marT="0" marB="0" anchor="ctr"/>
                </a:tc>
                <a:extLst>
                  <a:ext uri="{0D108BD9-81ED-4DB2-BD59-A6C34878D82A}">
                    <a16:rowId xmlns:a16="http://schemas.microsoft.com/office/drawing/2014/main" val="946701531"/>
                  </a:ext>
                </a:extLst>
              </a:tr>
              <a:tr h="275052">
                <a:tc>
                  <a:txBody>
                    <a:bodyPr/>
                    <a:lstStyle/>
                    <a:p>
                      <a:r>
                        <a:rPr lang="en-US">
                          <a:effectLst/>
                        </a:rPr>
                        <a:t>Median</a:t>
                      </a:r>
                    </a:p>
                  </a:txBody>
                  <a:tcPr marL="0" marR="0" marT="0" marB="0" anchor="ctr"/>
                </a:tc>
                <a:tc>
                  <a:txBody>
                    <a:bodyPr/>
                    <a:lstStyle/>
                    <a:p>
                      <a:pPr algn="l"/>
                      <a:r>
                        <a:rPr lang="en-US" dirty="0"/>
                        <a:t>3.7</a:t>
                      </a:r>
                    </a:p>
                  </a:txBody>
                  <a:tcPr marL="0" marR="0" marT="0" marB="0" anchor="ctr"/>
                </a:tc>
                <a:extLst>
                  <a:ext uri="{0D108BD9-81ED-4DB2-BD59-A6C34878D82A}">
                    <a16:rowId xmlns:a16="http://schemas.microsoft.com/office/drawing/2014/main" val="165159045"/>
                  </a:ext>
                </a:extLst>
              </a:tr>
              <a:tr h="275052">
                <a:tc>
                  <a:txBody>
                    <a:bodyPr/>
                    <a:lstStyle/>
                    <a:p>
                      <a:r>
                        <a:rPr lang="en-US">
                          <a:effectLst/>
                        </a:rPr>
                        <a:t>Mode</a:t>
                      </a:r>
                    </a:p>
                  </a:txBody>
                  <a:tcPr marL="0" marR="0" marT="0" marB="0" anchor="ctr"/>
                </a:tc>
                <a:tc>
                  <a:txBody>
                    <a:bodyPr/>
                    <a:lstStyle/>
                    <a:p>
                      <a:pPr algn="l"/>
                      <a:r>
                        <a:rPr lang="en-US" dirty="0"/>
                        <a:t>1.78</a:t>
                      </a:r>
                    </a:p>
                  </a:txBody>
                  <a:tcPr marL="0" marR="0" marT="0" marB="0" anchor="ctr"/>
                </a:tc>
                <a:extLst>
                  <a:ext uri="{0D108BD9-81ED-4DB2-BD59-A6C34878D82A}">
                    <a16:rowId xmlns:a16="http://schemas.microsoft.com/office/drawing/2014/main" val="594643767"/>
                  </a:ext>
                </a:extLst>
              </a:tr>
              <a:tr h="550106">
                <a:tc>
                  <a:txBody>
                    <a:bodyPr/>
                    <a:lstStyle/>
                    <a:p>
                      <a:r>
                        <a:rPr lang="en-US">
                          <a:effectLst/>
                        </a:rPr>
                        <a:t>Standard Deviation</a:t>
                      </a:r>
                    </a:p>
                  </a:txBody>
                  <a:tcPr marL="0" marR="0" marT="0" marB="0" anchor="ctr"/>
                </a:tc>
                <a:tc>
                  <a:txBody>
                    <a:bodyPr/>
                    <a:lstStyle/>
                    <a:p>
                      <a:pPr algn="l"/>
                      <a:r>
                        <a:rPr lang="en-US" dirty="0"/>
                        <a:t>1.017503</a:t>
                      </a:r>
                    </a:p>
                  </a:txBody>
                  <a:tcPr marL="0" marR="0" marT="0" marB="0" anchor="ctr"/>
                </a:tc>
                <a:extLst>
                  <a:ext uri="{0D108BD9-81ED-4DB2-BD59-A6C34878D82A}">
                    <a16:rowId xmlns:a16="http://schemas.microsoft.com/office/drawing/2014/main" val="2974537520"/>
                  </a:ext>
                </a:extLst>
              </a:tr>
              <a:tr h="550106">
                <a:tc>
                  <a:txBody>
                    <a:bodyPr/>
                    <a:lstStyle/>
                    <a:p>
                      <a:r>
                        <a:rPr lang="en-US">
                          <a:effectLst/>
                        </a:rPr>
                        <a:t>Sample Variance</a:t>
                      </a:r>
                    </a:p>
                  </a:txBody>
                  <a:tcPr marL="0" marR="0" marT="0" marB="0" anchor="ctr"/>
                </a:tc>
                <a:tc>
                  <a:txBody>
                    <a:bodyPr/>
                    <a:lstStyle/>
                    <a:p>
                      <a:pPr algn="l"/>
                      <a:r>
                        <a:rPr lang="en-US" dirty="0"/>
                        <a:t>1.035312</a:t>
                      </a:r>
                    </a:p>
                  </a:txBody>
                  <a:tcPr marL="0" marR="0" marT="0" marB="0" anchor="ctr"/>
                </a:tc>
                <a:extLst>
                  <a:ext uri="{0D108BD9-81ED-4DB2-BD59-A6C34878D82A}">
                    <a16:rowId xmlns:a16="http://schemas.microsoft.com/office/drawing/2014/main" val="3755887689"/>
                  </a:ext>
                </a:extLst>
              </a:tr>
              <a:tr h="275052">
                <a:tc>
                  <a:txBody>
                    <a:bodyPr/>
                    <a:lstStyle/>
                    <a:p>
                      <a:r>
                        <a:rPr lang="en-US">
                          <a:effectLst/>
                        </a:rPr>
                        <a:t>Kurtosis</a:t>
                      </a:r>
                    </a:p>
                  </a:txBody>
                  <a:tcPr marL="0" marR="0" marT="0" marB="0" anchor="ctr"/>
                </a:tc>
                <a:tc>
                  <a:txBody>
                    <a:bodyPr/>
                    <a:lstStyle/>
                    <a:p>
                      <a:pPr algn="l"/>
                      <a:r>
                        <a:rPr lang="en-US" dirty="0"/>
                        <a:t>-0.30874</a:t>
                      </a:r>
                    </a:p>
                  </a:txBody>
                  <a:tcPr marL="0" marR="0" marT="0" marB="0" anchor="ctr"/>
                </a:tc>
                <a:extLst>
                  <a:ext uri="{0D108BD9-81ED-4DB2-BD59-A6C34878D82A}">
                    <a16:rowId xmlns:a16="http://schemas.microsoft.com/office/drawing/2014/main" val="3386998519"/>
                  </a:ext>
                </a:extLst>
              </a:tr>
              <a:tr h="275052">
                <a:tc>
                  <a:txBody>
                    <a:bodyPr/>
                    <a:lstStyle/>
                    <a:p>
                      <a:r>
                        <a:rPr lang="en-US">
                          <a:effectLst/>
                        </a:rPr>
                        <a:t>Skewness</a:t>
                      </a:r>
                    </a:p>
                  </a:txBody>
                  <a:tcPr marL="0" marR="0" marT="0" marB="0" anchor="ctr"/>
                </a:tc>
                <a:tc>
                  <a:txBody>
                    <a:bodyPr/>
                    <a:lstStyle/>
                    <a:p>
                      <a:pPr algn="l"/>
                      <a:r>
                        <a:rPr lang="en-US" dirty="0"/>
                        <a:t>-0.46144</a:t>
                      </a:r>
                    </a:p>
                  </a:txBody>
                  <a:tcPr marL="0" marR="0" marT="0" marB="0" anchor="ctr"/>
                </a:tc>
                <a:extLst>
                  <a:ext uri="{0D108BD9-81ED-4DB2-BD59-A6C34878D82A}">
                    <a16:rowId xmlns:a16="http://schemas.microsoft.com/office/drawing/2014/main" val="97760444"/>
                  </a:ext>
                </a:extLst>
              </a:tr>
              <a:tr h="275052">
                <a:tc>
                  <a:txBody>
                    <a:bodyPr/>
                    <a:lstStyle/>
                    <a:p>
                      <a:r>
                        <a:rPr lang="en-US">
                          <a:effectLst/>
                        </a:rPr>
                        <a:t>Range</a:t>
                      </a:r>
                    </a:p>
                  </a:txBody>
                  <a:tcPr marL="0" marR="0" marT="0" marB="0" anchor="ctr"/>
                </a:tc>
                <a:tc>
                  <a:txBody>
                    <a:bodyPr/>
                    <a:lstStyle/>
                    <a:p>
                      <a:pPr algn="l"/>
                      <a:r>
                        <a:rPr lang="en-US" dirty="0"/>
                        <a:t>3.38</a:t>
                      </a:r>
                    </a:p>
                  </a:txBody>
                  <a:tcPr marL="0" marR="0" marT="0" marB="0" anchor="ctr"/>
                </a:tc>
                <a:extLst>
                  <a:ext uri="{0D108BD9-81ED-4DB2-BD59-A6C34878D82A}">
                    <a16:rowId xmlns:a16="http://schemas.microsoft.com/office/drawing/2014/main" val="2586979036"/>
                  </a:ext>
                </a:extLst>
              </a:tr>
              <a:tr h="275052">
                <a:tc>
                  <a:txBody>
                    <a:bodyPr/>
                    <a:lstStyle/>
                    <a:p>
                      <a:r>
                        <a:rPr lang="en-US">
                          <a:effectLst/>
                        </a:rPr>
                        <a:t>Minimum</a:t>
                      </a:r>
                    </a:p>
                  </a:txBody>
                  <a:tcPr marL="0" marR="0" marT="0" marB="0" anchor="ctr"/>
                </a:tc>
                <a:tc>
                  <a:txBody>
                    <a:bodyPr/>
                    <a:lstStyle/>
                    <a:p>
                      <a:pPr algn="l"/>
                      <a:r>
                        <a:rPr lang="en-US" dirty="0"/>
                        <a:t>1.78</a:t>
                      </a:r>
                    </a:p>
                  </a:txBody>
                  <a:tcPr marL="0" marR="0" marT="0" marB="0" anchor="ctr"/>
                </a:tc>
                <a:extLst>
                  <a:ext uri="{0D108BD9-81ED-4DB2-BD59-A6C34878D82A}">
                    <a16:rowId xmlns:a16="http://schemas.microsoft.com/office/drawing/2014/main" val="3788608630"/>
                  </a:ext>
                </a:extLst>
              </a:tr>
              <a:tr h="275052">
                <a:tc>
                  <a:txBody>
                    <a:bodyPr/>
                    <a:lstStyle/>
                    <a:p>
                      <a:r>
                        <a:rPr lang="en-US">
                          <a:effectLst/>
                        </a:rPr>
                        <a:t>Maximum</a:t>
                      </a:r>
                    </a:p>
                  </a:txBody>
                  <a:tcPr marL="0" marR="0" marT="0" marB="0" anchor="ctr"/>
                </a:tc>
                <a:tc>
                  <a:txBody>
                    <a:bodyPr/>
                    <a:lstStyle/>
                    <a:p>
                      <a:pPr algn="l"/>
                      <a:r>
                        <a:rPr lang="en-US" dirty="0"/>
                        <a:t>5.16</a:t>
                      </a:r>
                    </a:p>
                  </a:txBody>
                  <a:tcPr marL="0" marR="0" marT="0" marB="0" anchor="ctr"/>
                </a:tc>
                <a:extLst>
                  <a:ext uri="{0D108BD9-81ED-4DB2-BD59-A6C34878D82A}">
                    <a16:rowId xmlns:a16="http://schemas.microsoft.com/office/drawing/2014/main" val="273906527"/>
                  </a:ext>
                </a:extLst>
              </a:tr>
              <a:tr h="275052">
                <a:tc>
                  <a:txBody>
                    <a:bodyPr/>
                    <a:lstStyle/>
                    <a:p>
                      <a:r>
                        <a:rPr lang="en-US">
                          <a:effectLst/>
                        </a:rPr>
                        <a:t>Sum</a:t>
                      </a:r>
                    </a:p>
                  </a:txBody>
                  <a:tcPr marL="0" marR="0" marT="0" marB="0" anchor="ctr"/>
                </a:tc>
                <a:tc>
                  <a:txBody>
                    <a:bodyPr/>
                    <a:lstStyle/>
                    <a:p>
                      <a:pPr algn="l"/>
                      <a:r>
                        <a:rPr lang="en-US" dirty="0"/>
                        <a:t>70.93</a:t>
                      </a:r>
                    </a:p>
                  </a:txBody>
                  <a:tcPr marL="0" marR="0" marT="0" marB="0" anchor="ctr"/>
                </a:tc>
                <a:extLst>
                  <a:ext uri="{0D108BD9-81ED-4DB2-BD59-A6C34878D82A}">
                    <a16:rowId xmlns:a16="http://schemas.microsoft.com/office/drawing/2014/main" val="3263323334"/>
                  </a:ext>
                </a:extLst>
              </a:tr>
              <a:tr h="275052">
                <a:tc>
                  <a:txBody>
                    <a:bodyPr/>
                    <a:lstStyle/>
                    <a:p>
                      <a:r>
                        <a:rPr lang="en-US">
                          <a:effectLst/>
                        </a:rPr>
                        <a:t>Count</a:t>
                      </a:r>
                    </a:p>
                  </a:txBody>
                  <a:tcPr marL="0" marR="0" marT="0" marB="0" anchor="ctr"/>
                </a:tc>
                <a:tc>
                  <a:txBody>
                    <a:bodyPr/>
                    <a:lstStyle/>
                    <a:p>
                      <a:pPr algn="l"/>
                      <a:r>
                        <a:rPr lang="en-US" dirty="0"/>
                        <a:t>19</a:t>
                      </a:r>
                    </a:p>
                  </a:txBody>
                  <a:tcPr marL="0" marR="0" marT="0" marB="0" anchor="ctr"/>
                </a:tc>
                <a:extLst>
                  <a:ext uri="{0D108BD9-81ED-4DB2-BD59-A6C34878D82A}">
                    <a16:rowId xmlns:a16="http://schemas.microsoft.com/office/drawing/2014/main" val="58085675"/>
                  </a:ext>
                </a:extLst>
              </a:tr>
            </a:tbl>
          </a:graphicData>
        </a:graphic>
      </p:graphicFrame>
      <p:graphicFrame>
        <p:nvGraphicFramePr>
          <p:cNvPr id="9" name="Table 8">
            <a:extLst>
              <a:ext uri="{FF2B5EF4-FFF2-40B4-BE49-F238E27FC236}">
                <a16:creationId xmlns:a16="http://schemas.microsoft.com/office/drawing/2014/main" id="{2139FFA1-270E-4085-B2E9-3C2015CD3AF7}"/>
              </a:ext>
            </a:extLst>
          </p:cNvPr>
          <p:cNvGraphicFramePr>
            <a:graphicFrameLocks noGrp="1"/>
          </p:cNvGraphicFramePr>
          <p:nvPr>
            <p:extLst>
              <p:ext uri="{D42A27DB-BD31-4B8C-83A1-F6EECF244321}">
                <p14:modId xmlns:p14="http://schemas.microsoft.com/office/powerpoint/2010/main" val="3849127601"/>
              </p:ext>
            </p:extLst>
          </p:nvPr>
        </p:nvGraphicFramePr>
        <p:xfrm>
          <a:off x="9475027" y="1623396"/>
          <a:ext cx="2411806" cy="5036652"/>
        </p:xfrm>
        <a:graphic>
          <a:graphicData uri="http://schemas.openxmlformats.org/drawingml/2006/table">
            <a:tbl>
              <a:tblPr firstRow="1" bandRow="1">
                <a:tableStyleId>{5C22544A-7EE6-4342-B048-85BDC9FD1C3A}</a:tableStyleId>
              </a:tblPr>
              <a:tblGrid>
                <a:gridCol w="1205903">
                  <a:extLst>
                    <a:ext uri="{9D8B030D-6E8A-4147-A177-3AD203B41FA5}">
                      <a16:colId xmlns:a16="http://schemas.microsoft.com/office/drawing/2014/main" val="333911248"/>
                    </a:ext>
                  </a:extLst>
                </a:gridCol>
                <a:gridCol w="1205903">
                  <a:extLst>
                    <a:ext uri="{9D8B030D-6E8A-4147-A177-3AD203B41FA5}">
                      <a16:colId xmlns:a16="http://schemas.microsoft.com/office/drawing/2014/main" val="2223073298"/>
                    </a:ext>
                  </a:extLst>
                </a:gridCol>
              </a:tblGrid>
              <a:tr h="373212">
                <a:tc gridSpan="2">
                  <a:txBody>
                    <a:bodyPr/>
                    <a:lstStyle/>
                    <a:p>
                      <a:pPr algn="ctr"/>
                      <a:r>
                        <a:rPr lang="en-US" sz="1600">
                          <a:effectLst/>
                        </a:rPr>
                        <a:t>Amount Purchased (g)</a:t>
                      </a:r>
                    </a:p>
                  </a:txBody>
                  <a:tcPr marL="0" marR="0" marT="0" marB="0" anchor="ctr"/>
                </a:tc>
                <a:tc hMerge="1">
                  <a:txBody>
                    <a:bodyPr/>
                    <a:lstStyle/>
                    <a:p>
                      <a:endParaRPr lang="en-US"/>
                    </a:p>
                  </a:txBody>
                  <a:tcPr/>
                </a:tc>
                <a:extLst>
                  <a:ext uri="{0D108BD9-81ED-4DB2-BD59-A6C34878D82A}">
                    <a16:rowId xmlns:a16="http://schemas.microsoft.com/office/drawing/2014/main" val="1367494600"/>
                  </a:ext>
                </a:extLst>
              </a:tr>
              <a:tr h="267950">
                <a:tc>
                  <a:txBody>
                    <a:bodyPr/>
                    <a:lstStyle/>
                    <a:p>
                      <a:endParaRPr lang="en-US">
                        <a:effectLst/>
                      </a:endParaRPr>
                    </a:p>
                  </a:txBody>
                  <a:tcPr marL="0" marR="0" marT="0" marB="0" anchor="ctr"/>
                </a:tc>
                <a:tc>
                  <a:txBody>
                    <a:bodyPr/>
                    <a:lstStyle/>
                    <a:p>
                      <a:endParaRPr lang="en-US"/>
                    </a:p>
                  </a:txBody>
                  <a:tcPr marL="0" marR="0" marT="0" marB="0" anchor="ctr"/>
                </a:tc>
                <a:extLst>
                  <a:ext uri="{0D108BD9-81ED-4DB2-BD59-A6C34878D82A}">
                    <a16:rowId xmlns:a16="http://schemas.microsoft.com/office/drawing/2014/main" val="1536822022"/>
                  </a:ext>
                </a:extLst>
              </a:tr>
              <a:tr h="267950">
                <a:tc>
                  <a:txBody>
                    <a:bodyPr/>
                    <a:lstStyle/>
                    <a:p>
                      <a:r>
                        <a:rPr lang="en-US">
                          <a:effectLst/>
                        </a:rPr>
                        <a:t>Mean</a:t>
                      </a:r>
                    </a:p>
                  </a:txBody>
                  <a:tcPr marL="0" marR="0" marT="0" marB="0" anchor="ctr"/>
                </a:tc>
                <a:tc>
                  <a:txBody>
                    <a:bodyPr/>
                    <a:lstStyle/>
                    <a:p>
                      <a:pPr algn="l"/>
                      <a:r>
                        <a:rPr lang="en-US" dirty="0"/>
                        <a:t>1481.786</a:t>
                      </a:r>
                    </a:p>
                  </a:txBody>
                  <a:tcPr marL="0" marR="0" marT="0" marB="0" anchor="ctr"/>
                </a:tc>
                <a:extLst>
                  <a:ext uri="{0D108BD9-81ED-4DB2-BD59-A6C34878D82A}">
                    <a16:rowId xmlns:a16="http://schemas.microsoft.com/office/drawing/2014/main" val="1689580179"/>
                  </a:ext>
                </a:extLst>
              </a:tr>
              <a:tr h="535900">
                <a:tc>
                  <a:txBody>
                    <a:bodyPr/>
                    <a:lstStyle/>
                    <a:p>
                      <a:r>
                        <a:rPr lang="en-US">
                          <a:effectLst/>
                        </a:rPr>
                        <a:t>Standard Error</a:t>
                      </a:r>
                    </a:p>
                  </a:txBody>
                  <a:tcPr marL="0" marR="0" marT="0" marB="0" anchor="ctr"/>
                </a:tc>
                <a:tc>
                  <a:txBody>
                    <a:bodyPr/>
                    <a:lstStyle/>
                    <a:p>
                      <a:pPr algn="l"/>
                      <a:r>
                        <a:rPr lang="en-US" dirty="0"/>
                        <a:t>518.585</a:t>
                      </a:r>
                    </a:p>
                  </a:txBody>
                  <a:tcPr marL="0" marR="0" marT="0" marB="0" anchor="ctr"/>
                </a:tc>
                <a:extLst>
                  <a:ext uri="{0D108BD9-81ED-4DB2-BD59-A6C34878D82A}">
                    <a16:rowId xmlns:a16="http://schemas.microsoft.com/office/drawing/2014/main" val="2725881467"/>
                  </a:ext>
                </a:extLst>
              </a:tr>
              <a:tr h="267950">
                <a:tc>
                  <a:txBody>
                    <a:bodyPr/>
                    <a:lstStyle/>
                    <a:p>
                      <a:r>
                        <a:rPr lang="en-US">
                          <a:effectLst/>
                        </a:rPr>
                        <a:t>Median</a:t>
                      </a:r>
                    </a:p>
                  </a:txBody>
                  <a:tcPr marL="0" marR="0" marT="0" marB="0" anchor="ctr"/>
                </a:tc>
                <a:tc>
                  <a:txBody>
                    <a:bodyPr/>
                    <a:lstStyle/>
                    <a:p>
                      <a:pPr algn="l"/>
                      <a:r>
                        <a:rPr lang="en-US" dirty="0"/>
                        <a:t>189</a:t>
                      </a:r>
                    </a:p>
                  </a:txBody>
                  <a:tcPr marL="0" marR="0" marT="0" marB="0" anchor="ctr"/>
                </a:tc>
                <a:extLst>
                  <a:ext uri="{0D108BD9-81ED-4DB2-BD59-A6C34878D82A}">
                    <a16:rowId xmlns:a16="http://schemas.microsoft.com/office/drawing/2014/main" val="2204734916"/>
                  </a:ext>
                </a:extLst>
              </a:tr>
              <a:tr h="267950">
                <a:tc>
                  <a:txBody>
                    <a:bodyPr/>
                    <a:lstStyle/>
                    <a:p>
                      <a:r>
                        <a:rPr lang="en-US">
                          <a:effectLst/>
                        </a:rPr>
                        <a:t>Mode</a:t>
                      </a:r>
                    </a:p>
                  </a:txBody>
                  <a:tcPr marL="0" marR="0" marT="0" marB="0" anchor="ctr"/>
                </a:tc>
                <a:tc>
                  <a:txBody>
                    <a:bodyPr/>
                    <a:lstStyle/>
                    <a:p>
                      <a:pPr algn="l"/>
                      <a:r>
                        <a:rPr lang="en-US" dirty="0"/>
                        <a:t>100</a:t>
                      </a:r>
                    </a:p>
                  </a:txBody>
                  <a:tcPr marL="0" marR="0" marT="0" marB="0" anchor="ctr"/>
                </a:tc>
                <a:extLst>
                  <a:ext uri="{0D108BD9-81ED-4DB2-BD59-A6C34878D82A}">
                    <a16:rowId xmlns:a16="http://schemas.microsoft.com/office/drawing/2014/main" val="3460015986"/>
                  </a:ext>
                </a:extLst>
              </a:tr>
              <a:tr h="535900">
                <a:tc>
                  <a:txBody>
                    <a:bodyPr/>
                    <a:lstStyle/>
                    <a:p>
                      <a:r>
                        <a:rPr lang="en-US">
                          <a:effectLst/>
                        </a:rPr>
                        <a:t>Standard Deviation</a:t>
                      </a:r>
                    </a:p>
                  </a:txBody>
                  <a:tcPr marL="0" marR="0" marT="0" marB="0" anchor="ctr"/>
                </a:tc>
                <a:tc>
                  <a:txBody>
                    <a:bodyPr/>
                    <a:lstStyle/>
                    <a:p>
                      <a:pPr algn="l"/>
                      <a:r>
                        <a:rPr lang="en-US" dirty="0"/>
                        <a:t>1940.367</a:t>
                      </a:r>
                    </a:p>
                  </a:txBody>
                  <a:tcPr marL="0" marR="0" marT="0" marB="0" anchor="ctr"/>
                </a:tc>
                <a:extLst>
                  <a:ext uri="{0D108BD9-81ED-4DB2-BD59-A6C34878D82A}">
                    <a16:rowId xmlns:a16="http://schemas.microsoft.com/office/drawing/2014/main" val="4089896283"/>
                  </a:ext>
                </a:extLst>
              </a:tr>
              <a:tr h="535900">
                <a:tc>
                  <a:txBody>
                    <a:bodyPr/>
                    <a:lstStyle/>
                    <a:p>
                      <a:r>
                        <a:rPr lang="en-US">
                          <a:effectLst/>
                        </a:rPr>
                        <a:t>Sample Variance</a:t>
                      </a:r>
                    </a:p>
                  </a:txBody>
                  <a:tcPr marL="0" marR="0" marT="0" marB="0" anchor="ctr"/>
                </a:tc>
                <a:tc>
                  <a:txBody>
                    <a:bodyPr/>
                    <a:lstStyle/>
                    <a:p>
                      <a:pPr algn="l"/>
                      <a:r>
                        <a:rPr lang="en-US" dirty="0"/>
                        <a:t>3765026</a:t>
                      </a:r>
                    </a:p>
                  </a:txBody>
                  <a:tcPr marL="0" marR="0" marT="0" marB="0" anchor="ctr"/>
                </a:tc>
                <a:extLst>
                  <a:ext uri="{0D108BD9-81ED-4DB2-BD59-A6C34878D82A}">
                    <a16:rowId xmlns:a16="http://schemas.microsoft.com/office/drawing/2014/main" val="2758345536"/>
                  </a:ext>
                </a:extLst>
              </a:tr>
              <a:tr h="267950">
                <a:tc>
                  <a:txBody>
                    <a:bodyPr/>
                    <a:lstStyle/>
                    <a:p>
                      <a:r>
                        <a:rPr lang="en-US">
                          <a:effectLst/>
                        </a:rPr>
                        <a:t>Kurtosis</a:t>
                      </a:r>
                    </a:p>
                  </a:txBody>
                  <a:tcPr marL="0" marR="0" marT="0" marB="0" anchor="ctr"/>
                </a:tc>
                <a:tc>
                  <a:txBody>
                    <a:bodyPr/>
                    <a:lstStyle/>
                    <a:p>
                      <a:pPr algn="l"/>
                      <a:r>
                        <a:rPr lang="en-US" dirty="0"/>
                        <a:t>0.510894</a:t>
                      </a:r>
                    </a:p>
                  </a:txBody>
                  <a:tcPr marL="0" marR="0" marT="0" marB="0" anchor="ctr"/>
                </a:tc>
                <a:extLst>
                  <a:ext uri="{0D108BD9-81ED-4DB2-BD59-A6C34878D82A}">
                    <a16:rowId xmlns:a16="http://schemas.microsoft.com/office/drawing/2014/main" val="3984681280"/>
                  </a:ext>
                </a:extLst>
              </a:tr>
              <a:tr h="267950">
                <a:tc>
                  <a:txBody>
                    <a:bodyPr/>
                    <a:lstStyle/>
                    <a:p>
                      <a:r>
                        <a:rPr lang="en-US">
                          <a:effectLst/>
                        </a:rPr>
                        <a:t>Skewness</a:t>
                      </a:r>
                    </a:p>
                  </a:txBody>
                  <a:tcPr marL="0" marR="0" marT="0" marB="0" anchor="ctr"/>
                </a:tc>
                <a:tc>
                  <a:txBody>
                    <a:bodyPr/>
                    <a:lstStyle/>
                    <a:p>
                      <a:pPr algn="l"/>
                      <a:r>
                        <a:rPr lang="en-US" dirty="0"/>
                        <a:t>1.216204</a:t>
                      </a:r>
                    </a:p>
                  </a:txBody>
                  <a:tcPr marL="0" marR="0" marT="0" marB="0" anchor="ctr"/>
                </a:tc>
                <a:extLst>
                  <a:ext uri="{0D108BD9-81ED-4DB2-BD59-A6C34878D82A}">
                    <a16:rowId xmlns:a16="http://schemas.microsoft.com/office/drawing/2014/main" val="1290234344"/>
                  </a:ext>
                </a:extLst>
              </a:tr>
              <a:tr h="267950">
                <a:tc>
                  <a:txBody>
                    <a:bodyPr/>
                    <a:lstStyle/>
                    <a:p>
                      <a:r>
                        <a:rPr lang="en-US">
                          <a:effectLst/>
                        </a:rPr>
                        <a:t>Range</a:t>
                      </a:r>
                    </a:p>
                  </a:txBody>
                  <a:tcPr marL="0" marR="0" marT="0" marB="0" anchor="ctr"/>
                </a:tc>
                <a:tc>
                  <a:txBody>
                    <a:bodyPr/>
                    <a:lstStyle/>
                    <a:p>
                      <a:pPr algn="l"/>
                      <a:r>
                        <a:rPr lang="en-US" dirty="0"/>
                        <a:t>5994</a:t>
                      </a:r>
                    </a:p>
                  </a:txBody>
                  <a:tcPr marL="0" marR="0" marT="0" marB="0" anchor="ctr"/>
                </a:tc>
                <a:extLst>
                  <a:ext uri="{0D108BD9-81ED-4DB2-BD59-A6C34878D82A}">
                    <a16:rowId xmlns:a16="http://schemas.microsoft.com/office/drawing/2014/main" val="3608942609"/>
                  </a:ext>
                </a:extLst>
              </a:tr>
              <a:tr h="267950">
                <a:tc>
                  <a:txBody>
                    <a:bodyPr/>
                    <a:lstStyle/>
                    <a:p>
                      <a:r>
                        <a:rPr lang="en-US">
                          <a:effectLst/>
                        </a:rPr>
                        <a:t>Minimum</a:t>
                      </a:r>
                    </a:p>
                  </a:txBody>
                  <a:tcPr marL="0" marR="0" marT="0" marB="0" anchor="ctr"/>
                </a:tc>
                <a:tc>
                  <a:txBody>
                    <a:bodyPr/>
                    <a:lstStyle/>
                    <a:p>
                      <a:pPr algn="l"/>
                      <a:r>
                        <a:rPr lang="en-US" dirty="0"/>
                        <a:t>6</a:t>
                      </a:r>
                    </a:p>
                  </a:txBody>
                  <a:tcPr marL="0" marR="0" marT="0" marB="0" anchor="ctr"/>
                </a:tc>
                <a:extLst>
                  <a:ext uri="{0D108BD9-81ED-4DB2-BD59-A6C34878D82A}">
                    <a16:rowId xmlns:a16="http://schemas.microsoft.com/office/drawing/2014/main" val="3851477762"/>
                  </a:ext>
                </a:extLst>
              </a:tr>
              <a:tr h="267950">
                <a:tc>
                  <a:txBody>
                    <a:bodyPr/>
                    <a:lstStyle/>
                    <a:p>
                      <a:r>
                        <a:rPr lang="en-US">
                          <a:effectLst/>
                        </a:rPr>
                        <a:t>Maximum</a:t>
                      </a:r>
                    </a:p>
                  </a:txBody>
                  <a:tcPr marL="0" marR="0" marT="0" marB="0" anchor="ctr"/>
                </a:tc>
                <a:tc>
                  <a:txBody>
                    <a:bodyPr/>
                    <a:lstStyle/>
                    <a:p>
                      <a:pPr algn="l"/>
                      <a:r>
                        <a:rPr lang="en-US" dirty="0"/>
                        <a:t>6000</a:t>
                      </a:r>
                    </a:p>
                  </a:txBody>
                  <a:tcPr marL="0" marR="0" marT="0" marB="0" anchor="ctr"/>
                </a:tc>
                <a:extLst>
                  <a:ext uri="{0D108BD9-81ED-4DB2-BD59-A6C34878D82A}">
                    <a16:rowId xmlns:a16="http://schemas.microsoft.com/office/drawing/2014/main" val="587502270"/>
                  </a:ext>
                </a:extLst>
              </a:tr>
              <a:tr h="267950">
                <a:tc>
                  <a:txBody>
                    <a:bodyPr/>
                    <a:lstStyle/>
                    <a:p>
                      <a:r>
                        <a:rPr lang="en-US">
                          <a:effectLst/>
                        </a:rPr>
                        <a:t>Sum</a:t>
                      </a:r>
                    </a:p>
                  </a:txBody>
                  <a:tcPr marL="0" marR="0" marT="0" marB="0" anchor="ctr"/>
                </a:tc>
                <a:tc>
                  <a:txBody>
                    <a:bodyPr/>
                    <a:lstStyle/>
                    <a:p>
                      <a:pPr algn="l"/>
                      <a:r>
                        <a:rPr lang="en-US" dirty="0"/>
                        <a:t>20745</a:t>
                      </a:r>
                    </a:p>
                  </a:txBody>
                  <a:tcPr marL="0" marR="0" marT="0" marB="0" anchor="ctr"/>
                </a:tc>
                <a:extLst>
                  <a:ext uri="{0D108BD9-81ED-4DB2-BD59-A6C34878D82A}">
                    <a16:rowId xmlns:a16="http://schemas.microsoft.com/office/drawing/2014/main" val="1032571400"/>
                  </a:ext>
                </a:extLst>
              </a:tr>
              <a:tr h="267950">
                <a:tc>
                  <a:txBody>
                    <a:bodyPr/>
                    <a:lstStyle/>
                    <a:p>
                      <a:r>
                        <a:rPr lang="en-US">
                          <a:effectLst/>
                        </a:rPr>
                        <a:t>Count</a:t>
                      </a:r>
                    </a:p>
                  </a:txBody>
                  <a:tcPr marL="0" marR="0" marT="0" marB="0" anchor="ctr"/>
                </a:tc>
                <a:tc>
                  <a:txBody>
                    <a:bodyPr/>
                    <a:lstStyle/>
                    <a:p>
                      <a:pPr algn="l"/>
                      <a:r>
                        <a:rPr lang="en-US" dirty="0"/>
                        <a:t>14</a:t>
                      </a:r>
                    </a:p>
                  </a:txBody>
                  <a:tcPr marL="0" marR="0" marT="0" marB="0" anchor="ctr"/>
                </a:tc>
                <a:extLst>
                  <a:ext uri="{0D108BD9-81ED-4DB2-BD59-A6C34878D82A}">
                    <a16:rowId xmlns:a16="http://schemas.microsoft.com/office/drawing/2014/main" val="362662762"/>
                  </a:ext>
                </a:extLst>
              </a:tr>
            </a:tbl>
          </a:graphicData>
        </a:graphic>
      </p:graphicFrame>
      <p:sp>
        <p:nvSpPr>
          <p:cNvPr id="10" name="TextBox 9">
            <a:extLst>
              <a:ext uri="{FF2B5EF4-FFF2-40B4-BE49-F238E27FC236}">
                <a16:creationId xmlns:a16="http://schemas.microsoft.com/office/drawing/2014/main" id="{6FA9EBFC-10EE-456C-8DFD-317F0FF1CF3A}"/>
              </a:ext>
            </a:extLst>
          </p:cNvPr>
          <p:cNvSpPr txBox="1"/>
          <p:nvPr/>
        </p:nvSpPr>
        <p:spPr>
          <a:xfrm>
            <a:off x="9177819" y="1010862"/>
            <a:ext cx="3014181"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i="1"/>
              <a:t>Amount purchased of individual ingredients</a:t>
            </a:r>
          </a:p>
        </p:txBody>
      </p:sp>
      <p:sp>
        <p:nvSpPr>
          <p:cNvPr id="6" name="TextBox 5">
            <a:extLst>
              <a:ext uri="{FF2B5EF4-FFF2-40B4-BE49-F238E27FC236}">
                <a16:creationId xmlns:a16="http://schemas.microsoft.com/office/drawing/2014/main" id="{91566928-79C4-4AB2-BE1B-1F83BC570C04}"/>
              </a:ext>
            </a:extLst>
          </p:cNvPr>
          <p:cNvSpPr txBox="1"/>
          <p:nvPr/>
        </p:nvSpPr>
        <p:spPr>
          <a:xfrm>
            <a:off x="2751092" y="2079654"/>
            <a:ext cx="1840832" cy="1077218"/>
          </a:xfrm>
          <a:prstGeom prst="rect">
            <a:avLst/>
          </a:prstGeom>
          <a:noFill/>
          <a:ln w="12700">
            <a:solidFill>
              <a:schemeClr val="tx1">
                <a:lumMod val="75000"/>
                <a:lumOff val="25000"/>
              </a:schemeClr>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dirty="0"/>
              <a:t>-  Avg. Profit of just old teas is </a:t>
            </a:r>
            <a:r>
              <a:rPr lang="en-US" sz="1600" b="1" dirty="0"/>
              <a:t>$1.40</a:t>
            </a:r>
            <a:r>
              <a:rPr lang="en-US" sz="1600" dirty="0"/>
              <a:t>, Avg. Profit of just new teas is </a:t>
            </a:r>
            <a:r>
              <a:rPr lang="en-US" sz="1600" b="1" dirty="0"/>
              <a:t>$1.94</a:t>
            </a:r>
          </a:p>
        </p:txBody>
      </p:sp>
      <p:sp>
        <p:nvSpPr>
          <p:cNvPr id="3" name="TextBox 2">
            <a:extLst>
              <a:ext uri="{FF2B5EF4-FFF2-40B4-BE49-F238E27FC236}">
                <a16:creationId xmlns:a16="http://schemas.microsoft.com/office/drawing/2014/main" id="{2621DC07-A989-4790-A3C6-B94667F35A07}"/>
              </a:ext>
            </a:extLst>
          </p:cNvPr>
          <p:cNvSpPr txBox="1"/>
          <p:nvPr/>
        </p:nvSpPr>
        <p:spPr>
          <a:xfrm>
            <a:off x="4613963" y="1161393"/>
            <a:ext cx="2743200"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i="1"/>
              <a:t>Cost of </a:t>
            </a:r>
            <a:r>
              <a:rPr lang="en-US" sz="1600" b="1" i="1">
                <a:latin typeface="Georgia" panose="02040502050405020303" pitchFamily="18" charset="0"/>
              </a:rPr>
              <a:t>1</a:t>
            </a:r>
            <a:r>
              <a:rPr lang="en-US" sz="1600" b="1" i="1"/>
              <a:t> </a:t>
            </a:r>
            <a:r>
              <a:rPr lang="en-US" sz="1600" i="1"/>
              <a:t>box across all tea types</a:t>
            </a:r>
          </a:p>
        </p:txBody>
      </p:sp>
      <p:sp>
        <p:nvSpPr>
          <p:cNvPr id="8" name="TextBox 7">
            <a:extLst>
              <a:ext uri="{FF2B5EF4-FFF2-40B4-BE49-F238E27FC236}">
                <a16:creationId xmlns:a16="http://schemas.microsoft.com/office/drawing/2014/main" id="{BAC695D3-61B2-4AC1-830C-482655A28FE5}"/>
              </a:ext>
            </a:extLst>
          </p:cNvPr>
          <p:cNvSpPr txBox="1"/>
          <p:nvPr/>
        </p:nvSpPr>
        <p:spPr>
          <a:xfrm>
            <a:off x="7055071" y="4941430"/>
            <a:ext cx="2743200" cy="67710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Highly positively  </a:t>
            </a:r>
            <a:r>
              <a:rPr lang="en-US" sz="2000" b="1"/>
              <a:t>-&gt;</a:t>
            </a:r>
            <a:endParaRPr lang="en-US" b="1"/>
          </a:p>
          <a:p>
            <a:pPr algn="ctr"/>
            <a:r>
              <a:rPr lang="en-US"/>
              <a:t>skewed</a:t>
            </a:r>
          </a:p>
        </p:txBody>
      </p:sp>
      <p:sp>
        <p:nvSpPr>
          <p:cNvPr id="11" name="TextBox 10">
            <a:extLst>
              <a:ext uri="{FF2B5EF4-FFF2-40B4-BE49-F238E27FC236}">
                <a16:creationId xmlns:a16="http://schemas.microsoft.com/office/drawing/2014/main" id="{E8FBB625-61AE-4CD5-9C55-230F2B20E32E}"/>
              </a:ext>
            </a:extLst>
          </p:cNvPr>
          <p:cNvSpPr txBox="1"/>
          <p:nvPr/>
        </p:nvSpPr>
        <p:spPr>
          <a:xfrm>
            <a:off x="7266832" y="1943482"/>
            <a:ext cx="2281990" cy="150810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Very large difference between the mean </a:t>
            </a:r>
            <a:r>
              <a:rPr lang="en-US" sz="2000" b="1"/>
              <a:t>-&gt;</a:t>
            </a:r>
            <a:endParaRPr lang="en-US" b="1"/>
          </a:p>
          <a:p>
            <a:r>
              <a:rPr lang="en-US"/>
              <a:t> and median due the large range and standard deviation </a:t>
            </a:r>
          </a:p>
        </p:txBody>
      </p:sp>
      <p:sp>
        <p:nvSpPr>
          <p:cNvPr id="12" name="TextBox 11">
            <a:extLst>
              <a:ext uri="{FF2B5EF4-FFF2-40B4-BE49-F238E27FC236}">
                <a16:creationId xmlns:a16="http://schemas.microsoft.com/office/drawing/2014/main" id="{34B8BC81-862C-4E7A-8E2C-B99BE507DBA9}"/>
              </a:ext>
            </a:extLst>
          </p:cNvPr>
          <p:cNvSpPr txBox="1"/>
          <p:nvPr/>
        </p:nvSpPr>
        <p:spPr>
          <a:xfrm>
            <a:off x="2551257" y="4701540"/>
            <a:ext cx="2235683" cy="553998"/>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a:t>Approximately </a:t>
            </a:r>
          </a:p>
          <a:p>
            <a:pPr algn="ctr"/>
            <a:r>
              <a:rPr lang="en-US" sz="1600" b="1"/>
              <a:t>&lt;-</a:t>
            </a:r>
            <a:r>
              <a:rPr lang="en-US" sz="1400"/>
              <a:t> symmetrically skewed </a:t>
            </a:r>
            <a:r>
              <a:rPr lang="en-US" sz="1600" b="1"/>
              <a:t>-&gt;</a:t>
            </a:r>
            <a:endParaRPr lang="en-US" sz="1400" b="1"/>
          </a:p>
        </p:txBody>
      </p:sp>
      <p:sp>
        <p:nvSpPr>
          <p:cNvPr id="13" name="TextBox 12">
            <a:extLst>
              <a:ext uri="{FF2B5EF4-FFF2-40B4-BE49-F238E27FC236}">
                <a16:creationId xmlns:a16="http://schemas.microsoft.com/office/drawing/2014/main" id="{ADF44D09-8B1E-4215-BA5D-12F33675258E}"/>
              </a:ext>
            </a:extLst>
          </p:cNvPr>
          <p:cNvSpPr txBox="1"/>
          <p:nvPr/>
        </p:nvSpPr>
        <p:spPr>
          <a:xfrm>
            <a:off x="3829268" y="107197"/>
            <a:ext cx="8053315" cy="830997"/>
          </a:xfrm>
          <a:prstGeom prst="rect">
            <a:avLst/>
          </a:prstGeom>
          <a:noFill/>
          <a:ln w="25400">
            <a:solidFill>
              <a:schemeClr val="tx1">
                <a:lumMod val="75000"/>
                <a:lumOff val="25000"/>
              </a:schemeClr>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t>We can employ a </a:t>
            </a:r>
            <a:r>
              <a:rPr lang="en-US" sz="1600">
                <a:highlight>
                  <a:srgbClr val="74A4A2"/>
                </a:highlight>
              </a:rPr>
              <a:t>Project Manager</a:t>
            </a:r>
            <a:r>
              <a:rPr lang="en-US" sz="1600"/>
              <a:t> to lead the team in charge of the new teas project. The team could keep track of the descriptive statistics, analyze them, and update them when we change anything to see if we are improving by making that change or if we shouldn't make the change.</a:t>
            </a:r>
          </a:p>
        </p:txBody>
      </p:sp>
      <p:sp>
        <p:nvSpPr>
          <p:cNvPr id="14" name="TextBox 13">
            <a:extLst>
              <a:ext uri="{FF2B5EF4-FFF2-40B4-BE49-F238E27FC236}">
                <a16:creationId xmlns:a16="http://schemas.microsoft.com/office/drawing/2014/main" id="{99CFD2AE-C71D-4BFC-AB95-53DAA4545BD3}"/>
              </a:ext>
            </a:extLst>
          </p:cNvPr>
          <p:cNvSpPr txBox="1"/>
          <p:nvPr/>
        </p:nvSpPr>
        <p:spPr>
          <a:xfrm>
            <a:off x="2542198" y="5275927"/>
            <a:ext cx="2283444" cy="1323439"/>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dirty="0"/>
              <a:t>- Range of Profits is the same as Cost. However, the min and max of profits are both  lower than cost</a:t>
            </a:r>
          </a:p>
        </p:txBody>
      </p:sp>
    </p:spTree>
    <p:extLst>
      <p:ext uri="{BB962C8B-B14F-4D97-AF65-F5344CB8AC3E}">
        <p14:creationId xmlns:p14="http://schemas.microsoft.com/office/powerpoint/2010/main" val="9594087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7BAD03D-85A8-B349-B4E9-E8AC43767820}"/>
              </a:ext>
            </a:extLst>
          </p:cNvPr>
          <p:cNvSpPr>
            <a:spLocks noGrp="1"/>
          </p:cNvSpPr>
          <p:nvPr>
            <p:ph type="title"/>
          </p:nvPr>
        </p:nvSpPr>
        <p:spPr>
          <a:xfrm>
            <a:off x="9114152" y="764381"/>
            <a:ext cx="2441180" cy="830997"/>
          </a:xfrm>
        </p:spPr>
        <p:txBody>
          <a:bodyPr vert="horz" lIns="182880" tIns="182880" rIns="182880" bIns="182880" rtlCol="0" anchor="ctr">
            <a:normAutofit/>
          </a:bodyPr>
          <a:lstStyle/>
          <a:p>
            <a:r>
              <a:rPr lang="en-US" sz="2000" dirty="0"/>
              <a:t>Z – Scores</a:t>
            </a:r>
          </a:p>
        </p:txBody>
      </p:sp>
      <p:sp>
        <p:nvSpPr>
          <p:cNvPr id="18" name="Rectangle 18">
            <a:extLst>
              <a:ext uri="{FF2B5EF4-FFF2-40B4-BE49-F238E27FC236}">
                <a16:creationId xmlns:a16="http://schemas.microsoft.com/office/drawing/2014/main" id="{87A67C49-26B6-4DC8-881C-7961803B30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6668" y="640080"/>
            <a:ext cx="7982712" cy="5263134"/>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20">
            <a:extLst>
              <a:ext uri="{FF2B5EF4-FFF2-40B4-BE49-F238E27FC236}">
                <a16:creationId xmlns:a16="http://schemas.microsoft.com/office/drawing/2014/main" id="{F5060FED-4396-4BE6-B18E-420D8B228E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1520" y="802767"/>
            <a:ext cx="7653008" cy="493776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 name="Table 1">
            <a:extLst>
              <a:ext uri="{FF2B5EF4-FFF2-40B4-BE49-F238E27FC236}">
                <a16:creationId xmlns:a16="http://schemas.microsoft.com/office/drawing/2014/main" id="{8E315F48-3112-4843-9E8C-900AE829866F}"/>
              </a:ext>
            </a:extLst>
          </p:cNvPr>
          <p:cNvGraphicFramePr>
            <a:graphicFrameLocks noGrp="1"/>
          </p:cNvGraphicFramePr>
          <p:nvPr>
            <p:extLst>
              <p:ext uri="{D42A27DB-BD31-4B8C-83A1-F6EECF244321}">
                <p14:modId xmlns:p14="http://schemas.microsoft.com/office/powerpoint/2010/main" val="837260796"/>
              </p:ext>
            </p:extLst>
          </p:nvPr>
        </p:nvGraphicFramePr>
        <p:xfrm>
          <a:off x="1128710" y="1011938"/>
          <a:ext cx="6972300" cy="4465700"/>
        </p:xfrm>
        <a:graphic>
          <a:graphicData uri="http://schemas.openxmlformats.org/drawingml/2006/table">
            <a:tbl>
              <a:tblPr firstRow="1" bandRow="1">
                <a:tableStyleId>{5C22544A-7EE6-4342-B048-85BDC9FD1C3A}</a:tableStyleId>
              </a:tblPr>
              <a:tblGrid>
                <a:gridCol w="3126628">
                  <a:extLst>
                    <a:ext uri="{9D8B030D-6E8A-4147-A177-3AD203B41FA5}">
                      <a16:colId xmlns:a16="http://schemas.microsoft.com/office/drawing/2014/main" val="1944736969"/>
                    </a:ext>
                  </a:extLst>
                </a:gridCol>
                <a:gridCol w="2146919">
                  <a:extLst>
                    <a:ext uri="{9D8B030D-6E8A-4147-A177-3AD203B41FA5}">
                      <a16:colId xmlns:a16="http://schemas.microsoft.com/office/drawing/2014/main" val="143847042"/>
                    </a:ext>
                  </a:extLst>
                </a:gridCol>
                <a:gridCol w="1698753">
                  <a:extLst>
                    <a:ext uri="{9D8B030D-6E8A-4147-A177-3AD203B41FA5}">
                      <a16:colId xmlns:a16="http://schemas.microsoft.com/office/drawing/2014/main" val="1475665534"/>
                    </a:ext>
                  </a:extLst>
                </a:gridCol>
              </a:tblGrid>
              <a:tr h="223285">
                <a:tc>
                  <a:txBody>
                    <a:bodyPr/>
                    <a:lstStyle/>
                    <a:p>
                      <a:pPr algn="ctr" fontAlgn="b"/>
                      <a:r>
                        <a:rPr lang="en-US" sz="1100" b="1" u="none" strike="noStrike">
                          <a:effectLst/>
                        </a:rPr>
                        <a:t>Tea</a:t>
                      </a:r>
                      <a:endParaRPr lang="en-US" sz="1100" b="1" i="1" u="none" strike="noStrike">
                        <a:solidFill>
                          <a:srgbClr val="000000"/>
                        </a:solidFill>
                        <a:effectLst/>
                        <a:latin typeface="Calibri" panose="020F0502020204030204" pitchFamily="34" charset="0"/>
                      </a:endParaRPr>
                    </a:p>
                  </a:txBody>
                  <a:tcPr marL="8471" marR="8471" marT="8471" marB="0" anchor="ctr"/>
                </a:tc>
                <a:tc>
                  <a:txBody>
                    <a:bodyPr/>
                    <a:lstStyle/>
                    <a:p>
                      <a:pPr algn="ctr" fontAlgn="b"/>
                      <a:r>
                        <a:rPr lang="en-US" sz="1100" b="1" u="none" strike="noStrike">
                          <a:effectLst/>
                        </a:rPr>
                        <a:t>Total Costs</a:t>
                      </a:r>
                      <a:endParaRPr lang="en-US" sz="1100" b="1" i="1" u="none" strike="noStrike">
                        <a:solidFill>
                          <a:srgbClr val="000000"/>
                        </a:solidFill>
                        <a:effectLst/>
                        <a:latin typeface="Calibri" panose="020F0502020204030204" pitchFamily="34" charset="0"/>
                      </a:endParaRPr>
                    </a:p>
                  </a:txBody>
                  <a:tcPr marL="8471" marR="8471" marT="8471" marB="0" anchor="ctr"/>
                </a:tc>
                <a:tc>
                  <a:txBody>
                    <a:bodyPr/>
                    <a:lstStyle/>
                    <a:p>
                      <a:pPr algn="ctr" fontAlgn="b"/>
                      <a:r>
                        <a:rPr lang="en-US" sz="1100" b="1" u="none" strike="noStrike">
                          <a:effectLst/>
                        </a:rPr>
                        <a:t>Z-Score</a:t>
                      </a:r>
                      <a:endParaRPr lang="en-US" sz="1100" b="1" i="1" u="none" strike="noStrike">
                        <a:solidFill>
                          <a:srgbClr val="000000"/>
                        </a:solidFill>
                        <a:effectLst/>
                        <a:latin typeface="Calibri" panose="020F0502020204030204" pitchFamily="34" charset="0"/>
                      </a:endParaRPr>
                    </a:p>
                  </a:txBody>
                  <a:tcPr marL="8471" marR="8471" marT="8471" marB="0" anchor="ctr"/>
                </a:tc>
                <a:extLst>
                  <a:ext uri="{0D108BD9-81ED-4DB2-BD59-A6C34878D82A}">
                    <a16:rowId xmlns:a16="http://schemas.microsoft.com/office/drawing/2014/main" val="809270678"/>
                  </a:ext>
                </a:extLst>
              </a:tr>
              <a:tr h="223285">
                <a:tc>
                  <a:txBody>
                    <a:bodyPr/>
                    <a:lstStyle/>
                    <a:p>
                      <a:pPr algn="l" fontAlgn="b"/>
                      <a:r>
                        <a:rPr lang="en-US" sz="1100" u="none" strike="noStrike">
                          <a:effectLst/>
                        </a:rPr>
                        <a:t>Never Awake</a:t>
                      </a:r>
                      <a:endParaRPr lang="en-US" sz="1100" b="0" i="0" u="none" strike="noStrike">
                        <a:solidFill>
                          <a:srgbClr val="000000"/>
                        </a:solidFill>
                        <a:effectLst/>
                        <a:latin typeface="Calibri" panose="020F0502020204030204" pitchFamily="34" charset="0"/>
                      </a:endParaRPr>
                    </a:p>
                  </a:txBody>
                  <a:tcPr marL="8471" marR="8471" marT="8471" marB="0" anchor="b"/>
                </a:tc>
                <a:tc>
                  <a:txBody>
                    <a:bodyPr/>
                    <a:lstStyle/>
                    <a:p>
                      <a:pPr algn="l" fontAlgn="b"/>
                      <a:r>
                        <a:rPr lang="en-US" sz="1100" u="none" strike="noStrike">
                          <a:effectLst/>
                        </a:rPr>
                        <a:t> $      1,211.58 </a:t>
                      </a:r>
                      <a:endParaRPr lang="en-US" sz="1100" b="0" i="0" u="none" strike="noStrike">
                        <a:solidFill>
                          <a:srgbClr val="000000"/>
                        </a:solidFill>
                        <a:effectLst/>
                        <a:latin typeface="Calibri" panose="020F0502020204030204" pitchFamily="34" charset="0"/>
                      </a:endParaRPr>
                    </a:p>
                  </a:txBody>
                  <a:tcPr marL="8471" marR="8471" marT="8471" marB="0" anchor="b"/>
                </a:tc>
                <a:tc>
                  <a:txBody>
                    <a:bodyPr/>
                    <a:lstStyle/>
                    <a:p>
                      <a:pPr algn="r" fontAlgn="b"/>
                      <a:r>
                        <a:rPr lang="en-US" sz="1100" u="none" strike="noStrike">
                          <a:effectLst/>
                        </a:rPr>
                        <a:t>1.997115554</a:t>
                      </a:r>
                      <a:endParaRPr lang="en-US" sz="1100" b="0" i="0" u="none" strike="noStrike">
                        <a:solidFill>
                          <a:srgbClr val="000000"/>
                        </a:solidFill>
                        <a:effectLst/>
                        <a:latin typeface="Calibri" panose="020F0502020204030204" pitchFamily="34" charset="0"/>
                      </a:endParaRPr>
                    </a:p>
                  </a:txBody>
                  <a:tcPr marL="8471" marR="8471" marT="8471" marB="0" anchor="b"/>
                </a:tc>
                <a:extLst>
                  <a:ext uri="{0D108BD9-81ED-4DB2-BD59-A6C34878D82A}">
                    <a16:rowId xmlns:a16="http://schemas.microsoft.com/office/drawing/2014/main" val="1259504514"/>
                  </a:ext>
                </a:extLst>
              </a:tr>
              <a:tr h="223285">
                <a:tc>
                  <a:txBody>
                    <a:bodyPr/>
                    <a:lstStyle/>
                    <a:p>
                      <a:pPr algn="l" fontAlgn="b"/>
                      <a:r>
                        <a:rPr lang="en-US" sz="1100" u="none" strike="noStrike">
                          <a:effectLst/>
                        </a:rPr>
                        <a:t>Peppermint Patty</a:t>
                      </a:r>
                      <a:endParaRPr lang="en-US" sz="1100" b="0" i="0" u="none" strike="noStrike">
                        <a:solidFill>
                          <a:srgbClr val="000000"/>
                        </a:solidFill>
                        <a:effectLst/>
                        <a:latin typeface="Calibri" panose="020F0502020204030204" pitchFamily="34" charset="0"/>
                      </a:endParaRPr>
                    </a:p>
                  </a:txBody>
                  <a:tcPr marL="8471" marR="8471" marT="8471" marB="0" anchor="b"/>
                </a:tc>
                <a:tc>
                  <a:txBody>
                    <a:bodyPr/>
                    <a:lstStyle/>
                    <a:p>
                      <a:pPr algn="l" fontAlgn="b"/>
                      <a:r>
                        <a:rPr lang="en-US" sz="1100" u="none" strike="noStrike">
                          <a:effectLst/>
                        </a:rPr>
                        <a:t> $           356.00 </a:t>
                      </a:r>
                      <a:endParaRPr lang="en-US" sz="1100" b="0" i="0" u="none" strike="noStrike">
                        <a:solidFill>
                          <a:srgbClr val="000000"/>
                        </a:solidFill>
                        <a:effectLst/>
                        <a:latin typeface="Calibri" panose="020F0502020204030204" pitchFamily="34" charset="0"/>
                      </a:endParaRPr>
                    </a:p>
                  </a:txBody>
                  <a:tcPr marL="8471" marR="8471" marT="8471" marB="0" anchor="b"/>
                </a:tc>
                <a:tc>
                  <a:txBody>
                    <a:bodyPr/>
                    <a:lstStyle/>
                    <a:p>
                      <a:pPr algn="r" fontAlgn="b"/>
                      <a:r>
                        <a:rPr lang="en-US" sz="1100" u="none" strike="noStrike">
                          <a:effectLst/>
                        </a:rPr>
                        <a:t>-1.8037834</a:t>
                      </a:r>
                      <a:endParaRPr lang="en-US" sz="1100" b="0" i="0" u="none" strike="noStrike">
                        <a:solidFill>
                          <a:srgbClr val="000000"/>
                        </a:solidFill>
                        <a:effectLst/>
                        <a:latin typeface="Calibri" panose="020F0502020204030204" pitchFamily="34" charset="0"/>
                      </a:endParaRPr>
                    </a:p>
                  </a:txBody>
                  <a:tcPr marL="8471" marR="8471" marT="8471" marB="0" anchor="b"/>
                </a:tc>
                <a:extLst>
                  <a:ext uri="{0D108BD9-81ED-4DB2-BD59-A6C34878D82A}">
                    <a16:rowId xmlns:a16="http://schemas.microsoft.com/office/drawing/2014/main" val="112377362"/>
                  </a:ext>
                </a:extLst>
              </a:tr>
              <a:tr h="223285">
                <a:tc>
                  <a:txBody>
                    <a:bodyPr/>
                    <a:lstStyle/>
                    <a:p>
                      <a:pPr algn="l" fontAlgn="b"/>
                      <a:r>
                        <a:rPr lang="en-US" sz="1100" u="none" strike="noStrike">
                          <a:effectLst/>
                        </a:rPr>
                        <a:t>Head Rush</a:t>
                      </a:r>
                      <a:endParaRPr lang="en-US" sz="1100" b="0" i="0" u="none" strike="noStrike">
                        <a:solidFill>
                          <a:srgbClr val="000000"/>
                        </a:solidFill>
                        <a:effectLst/>
                        <a:latin typeface="Calibri" panose="020F0502020204030204" pitchFamily="34" charset="0"/>
                      </a:endParaRPr>
                    </a:p>
                  </a:txBody>
                  <a:tcPr marL="8471" marR="8471" marT="8471" marB="0" anchor="b"/>
                </a:tc>
                <a:tc>
                  <a:txBody>
                    <a:bodyPr/>
                    <a:lstStyle/>
                    <a:p>
                      <a:pPr algn="l" fontAlgn="b"/>
                      <a:r>
                        <a:rPr lang="en-US" sz="1100" u="none" strike="noStrike">
                          <a:effectLst/>
                        </a:rPr>
                        <a:t> $           818.00 </a:t>
                      </a:r>
                      <a:endParaRPr lang="en-US" sz="1100" b="0" i="0" u="none" strike="noStrike">
                        <a:solidFill>
                          <a:srgbClr val="000000"/>
                        </a:solidFill>
                        <a:effectLst/>
                        <a:latin typeface="Calibri" panose="020F0502020204030204" pitchFamily="34" charset="0"/>
                      </a:endParaRPr>
                    </a:p>
                  </a:txBody>
                  <a:tcPr marL="8471" marR="8471" marT="8471" marB="0" anchor="b"/>
                </a:tc>
                <a:tc>
                  <a:txBody>
                    <a:bodyPr/>
                    <a:lstStyle/>
                    <a:p>
                      <a:pPr algn="r" fontAlgn="b"/>
                      <a:r>
                        <a:rPr lang="en-US" sz="1100" u="none" strike="noStrike">
                          <a:effectLst/>
                        </a:rPr>
                        <a:t>0.248643393</a:t>
                      </a:r>
                      <a:endParaRPr lang="en-US" sz="1100" b="0" i="0" u="none" strike="noStrike">
                        <a:solidFill>
                          <a:srgbClr val="000000"/>
                        </a:solidFill>
                        <a:effectLst/>
                        <a:latin typeface="Calibri" panose="020F0502020204030204" pitchFamily="34" charset="0"/>
                      </a:endParaRPr>
                    </a:p>
                  </a:txBody>
                  <a:tcPr marL="8471" marR="8471" marT="8471" marB="0" anchor="b"/>
                </a:tc>
                <a:extLst>
                  <a:ext uri="{0D108BD9-81ED-4DB2-BD59-A6C34878D82A}">
                    <a16:rowId xmlns:a16="http://schemas.microsoft.com/office/drawing/2014/main" val="268097125"/>
                  </a:ext>
                </a:extLst>
              </a:tr>
              <a:tr h="223285">
                <a:tc>
                  <a:txBody>
                    <a:bodyPr/>
                    <a:lstStyle/>
                    <a:p>
                      <a:pPr algn="l" fontAlgn="b"/>
                      <a:r>
                        <a:rPr lang="en-US" sz="1100" u="none" strike="noStrike">
                          <a:effectLst/>
                        </a:rPr>
                        <a:t>Hibernation</a:t>
                      </a:r>
                      <a:endParaRPr lang="en-US" sz="1100" b="0" i="0" u="none" strike="noStrike">
                        <a:solidFill>
                          <a:srgbClr val="000000"/>
                        </a:solidFill>
                        <a:effectLst/>
                        <a:latin typeface="Calibri" panose="020F0502020204030204" pitchFamily="34" charset="0"/>
                      </a:endParaRPr>
                    </a:p>
                  </a:txBody>
                  <a:tcPr marL="8471" marR="8471" marT="8471" marB="0" anchor="b"/>
                </a:tc>
                <a:tc>
                  <a:txBody>
                    <a:bodyPr/>
                    <a:lstStyle/>
                    <a:p>
                      <a:pPr algn="l" fontAlgn="b"/>
                      <a:r>
                        <a:rPr lang="en-US" sz="1100" u="none" strike="noStrike">
                          <a:effectLst/>
                        </a:rPr>
                        <a:t> $      1,020.00 </a:t>
                      </a:r>
                      <a:endParaRPr lang="en-US" sz="1100" b="0" i="0" u="none" strike="noStrike">
                        <a:solidFill>
                          <a:srgbClr val="000000"/>
                        </a:solidFill>
                        <a:effectLst/>
                        <a:latin typeface="Calibri" panose="020F0502020204030204" pitchFamily="34" charset="0"/>
                      </a:endParaRPr>
                    </a:p>
                  </a:txBody>
                  <a:tcPr marL="8471" marR="8471" marT="8471" marB="0" anchor="b"/>
                </a:tc>
                <a:tc>
                  <a:txBody>
                    <a:bodyPr/>
                    <a:lstStyle/>
                    <a:p>
                      <a:pPr algn="r" fontAlgn="b"/>
                      <a:r>
                        <a:rPr lang="en-US" sz="1100" u="none" strike="noStrike">
                          <a:effectLst/>
                        </a:rPr>
                        <a:t>1.146024806</a:t>
                      </a:r>
                      <a:endParaRPr lang="en-US" sz="1100" b="0" i="0" u="none" strike="noStrike">
                        <a:solidFill>
                          <a:srgbClr val="000000"/>
                        </a:solidFill>
                        <a:effectLst/>
                        <a:latin typeface="Calibri" panose="020F0502020204030204" pitchFamily="34" charset="0"/>
                      </a:endParaRPr>
                    </a:p>
                  </a:txBody>
                  <a:tcPr marL="8471" marR="8471" marT="8471" marB="0" anchor="b"/>
                </a:tc>
                <a:extLst>
                  <a:ext uri="{0D108BD9-81ED-4DB2-BD59-A6C34878D82A}">
                    <a16:rowId xmlns:a16="http://schemas.microsoft.com/office/drawing/2014/main" val="3939812459"/>
                  </a:ext>
                </a:extLst>
              </a:tr>
              <a:tr h="223285">
                <a:tc>
                  <a:txBody>
                    <a:bodyPr/>
                    <a:lstStyle/>
                    <a:p>
                      <a:pPr algn="l" fontAlgn="b"/>
                      <a:r>
                        <a:rPr lang="en-US" sz="1100" u="none" strike="noStrike">
                          <a:effectLst/>
                        </a:rPr>
                        <a:t>State of Bliss</a:t>
                      </a:r>
                      <a:endParaRPr lang="en-US" sz="1100" b="0" i="0" u="none" strike="noStrike">
                        <a:solidFill>
                          <a:srgbClr val="000000"/>
                        </a:solidFill>
                        <a:effectLst/>
                        <a:latin typeface="Calibri" panose="020F0502020204030204" pitchFamily="34" charset="0"/>
                      </a:endParaRPr>
                    </a:p>
                  </a:txBody>
                  <a:tcPr marL="8471" marR="8471" marT="8471" marB="0" anchor="b"/>
                </a:tc>
                <a:tc>
                  <a:txBody>
                    <a:bodyPr/>
                    <a:lstStyle/>
                    <a:p>
                      <a:pPr algn="l" fontAlgn="b"/>
                      <a:r>
                        <a:rPr lang="en-US" sz="1100" u="none" strike="noStrike">
                          <a:effectLst/>
                        </a:rPr>
                        <a:t> $           740.00 </a:t>
                      </a:r>
                      <a:endParaRPr lang="en-US" sz="1100" b="0" i="0" u="none" strike="noStrike">
                        <a:solidFill>
                          <a:srgbClr val="000000"/>
                        </a:solidFill>
                        <a:effectLst/>
                        <a:latin typeface="Calibri" panose="020F0502020204030204" pitchFamily="34" charset="0"/>
                      </a:endParaRPr>
                    </a:p>
                  </a:txBody>
                  <a:tcPr marL="8471" marR="8471" marT="8471" marB="0" anchor="b"/>
                </a:tc>
                <a:tc>
                  <a:txBody>
                    <a:bodyPr/>
                    <a:lstStyle/>
                    <a:p>
                      <a:pPr algn="r" fontAlgn="b"/>
                      <a:r>
                        <a:rPr lang="en-US" sz="1100" u="none" strike="noStrike">
                          <a:effectLst/>
                        </a:rPr>
                        <a:t>-0.09787022</a:t>
                      </a:r>
                      <a:endParaRPr lang="en-US" sz="1100" b="0" i="0" u="none" strike="noStrike">
                        <a:solidFill>
                          <a:srgbClr val="000000"/>
                        </a:solidFill>
                        <a:effectLst/>
                        <a:latin typeface="Calibri" panose="020F0502020204030204" pitchFamily="34" charset="0"/>
                      </a:endParaRPr>
                    </a:p>
                  </a:txBody>
                  <a:tcPr marL="8471" marR="8471" marT="8471" marB="0" anchor="b"/>
                </a:tc>
                <a:extLst>
                  <a:ext uri="{0D108BD9-81ED-4DB2-BD59-A6C34878D82A}">
                    <a16:rowId xmlns:a16="http://schemas.microsoft.com/office/drawing/2014/main" val="3779712374"/>
                  </a:ext>
                </a:extLst>
              </a:tr>
              <a:tr h="223285">
                <a:tc>
                  <a:txBody>
                    <a:bodyPr/>
                    <a:lstStyle/>
                    <a:p>
                      <a:pPr algn="l" fontAlgn="b"/>
                      <a:r>
                        <a:rPr lang="en-US" sz="1100" u="none" strike="noStrike">
                          <a:effectLst/>
                        </a:rPr>
                        <a:t>Terrific Amazing Morning</a:t>
                      </a:r>
                      <a:endParaRPr lang="en-US" sz="1100" b="0" i="0" u="none" strike="noStrike">
                        <a:solidFill>
                          <a:srgbClr val="000000"/>
                        </a:solidFill>
                        <a:effectLst/>
                        <a:latin typeface="Calibri" panose="020F0502020204030204" pitchFamily="34" charset="0"/>
                      </a:endParaRPr>
                    </a:p>
                  </a:txBody>
                  <a:tcPr marL="8471" marR="8471" marT="8471" marB="0" anchor="b"/>
                </a:tc>
                <a:tc>
                  <a:txBody>
                    <a:bodyPr/>
                    <a:lstStyle/>
                    <a:p>
                      <a:pPr algn="l" fontAlgn="b"/>
                      <a:r>
                        <a:rPr lang="en-US" sz="1100" u="none" strike="noStrike">
                          <a:effectLst/>
                        </a:rPr>
                        <a:t> $      1,032.00 </a:t>
                      </a:r>
                      <a:endParaRPr lang="en-US" sz="1100" b="0" i="0" u="none" strike="noStrike">
                        <a:solidFill>
                          <a:srgbClr val="000000"/>
                        </a:solidFill>
                        <a:effectLst/>
                        <a:latin typeface="Calibri" panose="020F0502020204030204" pitchFamily="34" charset="0"/>
                      </a:endParaRPr>
                    </a:p>
                  </a:txBody>
                  <a:tcPr marL="8471" marR="8471" marT="8471" marB="0" anchor="b"/>
                </a:tc>
                <a:tc>
                  <a:txBody>
                    <a:bodyPr/>
                    <a:lstStyle/>
                    <a:p>
                      <a:pPr algn="r" fontAlgn="b"/>
                      <a:r>
                        <a:rPr lang="en-US" sz="1100" u="none" strike="noStrike">
                          <a:effectLst/>
                        </a:rPr>
                        <a:t>1.199334593</a:t>
                      </a:r>
                      <a:endParaRPr lang="en-US" sz="1100" b="0" i="0" u="none" strike="noStrike">
                        <a:solidFill>
                          <a:srgbClr val="000000"/>
                        </a:solidFill>
                        <a:effectLst/>
                        <a:latin typeface="Calibri" panose="020F0502020204030204" pitchFamily="34" charset="0"/>
                      </a:endParaRPr>
                    </a:p>
                  </a:txBody>
                  <a:tcPr marL="8471" marR="8471" marT="8471" marB="0" anchor="b"/>
                </a:tc>
                <a:extLst>
                  <a:ext uri="{0D108BD9-81ED-4DB2-BD59-A6C34878D82A}">
                    <a16:rowId xmlns:a16="http://schemas.microsoft.com/office/drawing/2014/main" val="1240638105"/>
                  </a:ext>
                </a:extLst>
              </a:tr>
              <a:tr h="223285">
                <a:tc>
                  <a:txBody>
                    <a:bodyPr/>
                    <a:lstStyle/>
                    <a:p>
                      <a:pPr algn="l" fontAlgn="b"/>
                      <a:r>
                        <a:rPr lang="en-US" sz="1100" u="none" strike="noStrike">
                          <a:effectLst/>
                        </a:rPr>
                        <a:t>Calmness</a:t>
                      </a:r>
                      <a:endParaRPr lang="en-US" sz="1100" b="0" i="0" u="none" strike="noStrike">
                        <a:solidFill>
                          <a:srgbClr val="000000"/>
                        </a:solidFill>
                        <a:effectLst/>
                        <a:latin typeface="Calibri" panose="020F0502020204030204" pitchFamily="34" charset="0"/>
                      </a:endParaRPr>
                    </a:p>
                  </a:txBody>
                  <a:tcPr marL="8471" marR="8471" marT="8471" marB="0" anchor="b"/>
                </a:tc>
                <a:tc>
                  <a:txBody>
                    <a:bodyPr/>
                    <a:lstStyle/>
                    <a:p>
                      <a:pPr algn="l" fontAlgn="b"/>
                      <a:r>
                        <a:rPr lang="en-US" sz="1100" u="none" strike="noStrike">
                          <a:effectLst/>
                        </a:rPr>
                        <a:t> $           820.00 </a:t>
                      </a:r>
                      <a:endParaRPr lang="en-US" sz="1100" b="0" i="0" u="none" strike="noStrike">
                        <a:solidFill>
                          <a:srgbClr val="000000"/>
                        </a:solidFill>
                        <a:effectLst/>
                        <a:latin typeface="Calibri" panose="020F0502020204030204" pitchFamily="34" charset="0"/>
                      </a:endParaRPr>
                    </a:p>
                  </a:txBody>
                  <a:tcPr marL="8471" marR="8471" marT="8471" marB="0" anchor="b"/>
                </a:tc>
                <a:tc>
                  <a:txBody>
                    <a:bodyPr/>
                    <a:lstStyle/>
                    <a:p>
                      <a:pPr algn="r" fontAlgn="b"/>
                      <a:r>
                        <a:rPr lang="en-US" sz="1100" u="none" strike="noStrike">
                          <a:effectLst/>
                        </a:rPr>
                        <a:t>0.257528357</a:t>
                      </a:r>
                      <a:endParaRPr lang="en-US" sz="1100" b="0" i="0" u="none" strike="noStrike">
                        <a:solidFill>
                          <a:srgbClr val="000000"/>
                        </a:solidFill>
                        <a:effectLst/>
                        <a:latin typeface="Calibri" panose="020F0502020204030204" pitchFamily="34" charset="0"/>
                      </a:endParaRPr>
                    </a:p>
                  </a:txBody>
                  <a:tcPr marL="8471" marR="8471" marT="8471" marB="0" anchor="b"/>
                </a:tc>
                <a:extLst>
                  <a:ext uri="{0D108BD9-81ED-4DB2-BD59-A6C34878D82A}">
                    <a16:rowId xmlns:a16="http://schemas.microsoft.com/office/drawing/2014/main" val="3236137328"/>
                  </a:ext>
                </a:extLst>
              </a:tr>
              <a:tr h="223285">
                <a:tc>
                  <a:txBody>
                    <a:bodyPr/>
                    <a:lstStyle/>
                    <a:p>
                      <a:pPr algn="l" fontAlgn="b"/>
                      <a:r>
                        <a:rPr lang="en-US" sz="1100" u="none" strike="noStrike">
                          <a:effectLst/>
                        </a:rPr>
                        <a:t>Spicy Lemon</a:t>
                      </a:r>
                      <a:endParaRPr lang="en-US" sz="1100" b="0" i="0" u="none" strike="noStrike">
                        <a:solidFill>
                          <a:srgbClr val="000000"/>
                        </a:solidFill>
                        <a:effectLst/>
                        <a:latin typeface="Calibri" panose="020F0502020204030204" pitchFamily="34" charset="0"/>
                      </a:endParaRPr>
                    </a:p>
                  </a:txBody>
                  <a:tcPr marL="8471" marR="8471" marT="8471" marB="0" anchor="b"/>
                </a:tc>
                <a:tc>
                  <a:txBody>
                    <a:bodyPr/>
                    <a:lstStyle/>
                    <a:p>
                      <a:pPr algn="l" fontAlgn="b"/>
                      <a:r>
                        <a:rPr lang="en-US" sz="1100" u="none" strike="noStrike">
                          <a:effectLst/>
                        </a:rPr>
                        <a:t> $           700.00 </a:t>
                      </a:r>
                      <a:endParaRPr lang="en-US" sz="1100" b="0" i="0" u="none" strike="noStrike">
                        <a:solidFill>
                          <a:srgbClr val="000000"/>
                        </a:solidFill>
                        <a:effectLst/>
                        <a:latin typeface="Calibri" panose="020F0502020204030204" pitchFamily="34" charset="0"/>
                      </a:endParaRPr>
                    </a:p>
                  </a:txBody>
                  <a:tcPr marL="8471" marR="8471" marT="8471" marB="0" anchor="b"/>
                </a:tc>
                <a:tc>
                  <a:txBody>
                    <a:bodyPr/>
                    <a:lstStyle/>
                    <a:p>
                      <a:pPr algn="r" fontAlgn="b"/>
                      <a:r>
                        <a:rPr lang="en-US" sz="1100" u="none" strike="noStrike">
                          <a:effectLst/>
                        </a:rPr>
                        <a:t>-0.27556951</a:t>
                      </a:r>
                      <a:endParaRPr lang="en-US" sz="1100" b="0" i="0" u="none" strike="noStrike">
                        <a:solidFill>
                          <a:srgbClr val="000000"/>
                        </a:solidFill>
                        <a:effectLst/>
                        <a:latin typeface="Calibri" panose="020F0502020204030204" pitchFamily="34" charset="0"/>
                      </a:endParaRPr>
                    </a:p>
                  </a:txBody>
                  <a:tcPr marL="8471" marR="8471" marT="8471" marB="0" anchor="b"/>
                </a:tc>
                <a:extLst>
                  <a:ext uri="{0D108BD9-81ED-4DB2-BD59-A6C34878D82A}">
                    <a16:rowId xmlns:a16="http://schemas.microsoft.com/office/drawing/2014/main" val="1191536026"/>
                  </a:ext>
                </a:extLst>
              </a:tr>
              <a:tr h="223285">
                <a:tc>
                  <a:txBody>
                    <a:bodyPr/>
                    <a:lstStyle/>
                    <a:p>
                      <a:pPr algn="l" fontAlgn="b"/>
                      <a:r>
                        <a:rPr lang="en-US" sz="1100" u="none" strike="noStrike">
                          <a:effectLst/>
                        </a:rPr>
                        <a:t>Cold Reliever</a:t>
                      </a:r>
                      <a:endParaRPr lang="en-US" sz="1100" b="0" i="0" u="none" strike="noStrike">
                        <a:solidFill>
                          <a:srgbClr val="000000"/>
                        </a:solidFill>
                        <a:effectLst/>
                        <a:latin typeface="Calibri" panose="020F0502020204030204" pitchFamily="34" charset="0"/>
                      </a:endParaRPr>
                    </a:p>
                  </a:txBody>
                  <a:tcPr marL="8471" marR="8471" marT="8471" marB="0" anchor="b"/>
                </a:tc>
                <a:tc>
                  <a:txBody>
                    <a:bodyPr/>
                    <a:lstStyle/>
                    <a:p>
                      <a:pPr algn="l" fontAlgn="b"/>
                      <a:r>
                        <a:rPr lang="en-US" sz="1100" u="none" strike="noStrike">
                          <a:effectLst/>
                        </a:rPr>
                        <a:t> $           740.00 </a:t>
                      </a:r>
                      <a:endParaRPr lang="en-US" sz="1100" b="0" i="0" u="none" strike="noStrike">
                        <a:solidFill>
                          <a:srgbClr val="000000"/>
                        </a:solidFill>
                        <a:effectLst/>
                        <a:latin typeface="Calibri" panose="020F0502020204030204" pitchFamily="34" charset="0"/>
                      </a:endParaRPr>
                    </a:p>
                  </a:txBody>
                  <a:tcPr marL="8471" marR="8471" marT="8471" marB="0" anchor="b"/>
                </a:tc>
                <a:tc>
                  <a:txBody>
                    <a:bodyPr/>
                    <a:lstStyle/>
                    <a:p>
                      <a:pPr algn="r" fontAlgn="b"/>
                      <a:r>
                        <a:rPr lang="en-US" sz="1100" u="none" strike="noStrike">
                          <a:effectLst/>
                        </a:rPr>
                        <a:t>-0.09787022</a:t>
                      </a:r>
                      <a:endParaRPr lang="en-US" sz="1100" b="0" i="0" u="none" strike="noStrike">
                        <a:solidFill>
                          <a:srgbClr val="000000"/>
                        </a:solidFill>
                        <a:effectLst/>
                        <a:latin typeface="Calibri" panose="020F0502020204030204" pitchFamily="34" charset="0"/>
                      </a:endParaRPr>
                    </a:p>
                  </a:txBody>
                  <a:tcPr marL="8471" marR="8471" marT="8471" marB="0" anchor="b"/>
                </a:tc>
                <a:extLst>
                  <a:ext uri="{0D108BD9-81ED-4DB2-BD59-A6C34878D82A}">
                    <a16:rowId xmlns:a16="http://schemas.microsoft.com/office/drawing/2014/main" val="2119629876"/>
                  </a:ext>
                </a:extLst>
              </a:tr>
              <a:tr h="223285">
                <a:tc>
                  <a:txBody>
                    <a:bodyPr/>
                    <a:lstStyle/>
                    <a:p>
                      <a:pPr algn="l" fontAlgn="b"/>
                      <a:r>
                        <a:rPr lang="en-US" sz="1100" u="none" strike="noStrike">
                          <a:effectLst/>
                        </a:rPr>
                        <a:t>Sweet &amp; Spicy</a:t>
                      </a:r>
                      <a:endParaRPr lang="en-US" sz="1100" b="0" i="0" u="none" strike="noStrike">
                        <a:solidFill>
                          <a:srgbClr val="000000"/>
                        </a:solidFill>
                        <a:effectLst/>
                        <a:latin typeface="Calibri" panose="020F0502020204030204" pitchFamily="34" charset="0"/>
                      </a:endParaRPr>
                    </a:p>
                  </a:txBody>
                  <a:tcPr marL="8471" marR="8471" marT="8471" marB="0" anchor="b"/>
                </a:tc>
                <a:tc>
                  <a:txBody>
                    <a:bodyPr/>
                    <a:lstStyle/>
                    <a:p>
                      <a:pPr algn="l" fontAlgn="b"/>
                      <a:r>
                        <a:rPr lang="en-US" sz="1100" u="none" strike="noStrike">
                          <a:effectLst/>
                        </a:rPr>
                        <a:t> $           720.00 </a:t>
                      </a:r>
                      <a:endParaRPr lang="en-US" sz="1100" b="0" i="0" u="none" strike="noStrike">
                        <a:solidFill>
                          <a:srgbClr val="000000"/>
                        </a:solidFill>
                        <a:effectLst/>
                        <a:latin typeface="Calibri" panose="020F0502020204030204" pitchFamily="34" charset="0"/>
                      </a:endParaRPr>
                    </a:p>
                  </a:txBody>
                  <a:tcPr marL="8471" marR="8471" marT="8471" marB="0" anchor="b"/>
                </a:tc>
                <a:tc>
                  <a:txBody>
                    <a:bodyPr/>
                    <a:lstStyle/>
                    <a:p>
                      <a:pPr algn="r" fontAlgn="b"/>
                      <a:r>
                        <a:rPr lang="en-US" sz="1100" u="none" strike="noStrike">
                          <a:effectLst/>
                        </a:rPr>
                        <a:t>-0.18671987</a:t>
                      </a:r>
                      <a:endParaRPr lang="en-US" sz="1100" b="0" i="0" u="none" strike="noStrike">
                        <a:solidFill>
                          <a:srgbClr val="000000"/>
                        </a:solidFill>
                        <a:effectLst/>
                        <a:latin typeface="Calibri" panose="020F0502020204030204" pitchFamily="34" charset="0"/>
                      </a:endParaRPr>
                    </a:p>
                  </a:txBody>
                  <a:tcPr marL="8471" marR="8471" marT="8471" marB="0" anchor="b"/>
                </a:tc>
                <a:extLst>
                  <a:ext uri="{0D108BD9-81ED-4DB2-BD59-A6C34878D82A}">
                    <a16:rowId xmlns:a16="http://schemas.microsoft.com/office/drawing/2014/main" val="1071085407"/>
                  </a:ext>
                </a:extLst>
              </a:tr>
              <a:tr h="223285">
                <a:tc>
                  <a:txBody>
                    <a:bodyPr/>
                    <a:lstStyle/>
                    <a:p>
                      <a:pPr algn="l" fontAlgn="b"/>
                      <a:r>
                        <a:rPr lang="en-US" sz="1100" u="none" strike="noStrike">
                          <a:effectLst/>
                        </a:rPr>
                        <a:t>Floral</a:t>
                      </a:r>
                      <a:endParaRPr lang="en-US" sz="1100" b="0" i="0" u="none" strike="noStrike">
                        <a:solidFill>
                          <a:srgbClr val="000000"/>
                        </a:solidFill>
                        <a:effectLst/>
                        <a:latin typeface="Calibri" panose="020F0502020204030204" pitchFamily="34" charset="0"/>
                      </a:endParaRPr>
                    </a:p>
                  </a:txBody>
                  <a:tcPr marL="8471" marR="8471" marT="8471" marB="0" anchor="b"/>
                </a:tc>
                <a:tc>
                  <a:txBody>
                    <a:bodyPr/>
                    <a:lstStyle/>
                    <a:p>
                      <a:pPr algn="l" fontAlgn="b"/>
                      <a:r>
                        <a:rPr lang="en-US" sz="1100" u="none" strike="noStrike">
                          <a:effectLst/>
                        </a:rPr>
                        <a:t> $           830.00 </a:t>
                      </a:r>
                      <a:endParaRPr lang="en-US" sz="1100" b="0" i="0" u="none" strike="noStrike">
                        <a:solidFill>
                          <a:srgbClr val="000000"/>
                        </a:solidFill>
                        <a:effectLst/>
                        <a:latin typeface="Calibri" panose="020F0502020204030204" pitchFamily="34" charset="0"/>
                      </a:endParaRPr>
                    </a:p>
                  </a:txBody>
                  <a:tcPr marL="8471" marR="8471" marT="8471" marB="0" anchor="b"/>
                </a:tc>
                <a:tc>
                  <a:txBody>
                    <a:bodyPr/>
                    <a:lstStyle/>
                    <a:p>
                      <a:pPr algn="r" fontAlgn="b"/>
                      <a:r>
                        <a:rPr lang="en-US" sz="1100" u="none" strike="noStrike">
                          <a:effectLst/>
                        </a:rPr>
                        <a:t>0.30195318</a:t>
                      </a:r>
                      <a:endParaRPr lang="en-US" sz="1100" b="0" i="0" u="none" strike="noStrike">
                        <a:solidFill>
                          <a:srgbClr val="000000"/>
                        </a:solidFill>
                        <a:effectLst/>
                        <a:latin typeface="Calibri" panose="020F0502020204030204" pitchFamily="34" charset="0"/>
                      </a:endParaRPr>
                    </a:p>
                  </a:txBody>
                  <a:tcPr marL="8471" marR="8471" marT="8471" marB="0" anchor="b"/>
                </a:tc>
                <a:extLst>
                  <a:ext uri="{0D108BD9-81ED-4DB2-BD59-A6C34878D82A}">
                    <a16:rowId xmlns:a16="http://schemas.microsoft.com/office/drawing/2014/main" val="1639025671"/>
                  </a:ext>
                </a:extLst>
              </a:tr>
              <a:tr h="223285">
                <a:tc>
                  <a:txBody>
                    <a:bodyPr/>
                    <a:lstStyle/>
                    <a:p>
                      <a:pPr algn="l" fontAlgn="b"/>
                      <a:r>
                        <a:rPr lang="en-US" sz="1100" u="none" strike="noStrike">
                          <a:effectLst/>
                        </a:rPr>
                        <a:t>Lemon Mint</a:t>
                      </a:r>
                      <a:endParaRPr lang="en-US" sz="1100" b="0" i="0" u="none" strike="noStrike">
                        <a:solidFill>
                          <a:srgbClr val="000000"/>
                        </a:solidFill>
                        <a:effectLst/>
                        <a:latin typeface="Calibri" panose="020F0502020204030204" pitchFamily="34" charset="0"/>
                      </a:endParaRPr>
                    </a:p>
                  </a:txBody>
                  <a:tcPr marL="8471" marR="8471" marT="8471" marB="0" anchor="b"/>
                </a:tc>
                <a:tc>
                  <a:txBody>
                    <a:bodyPr/>
                    <a:lstStyle/>
                    <a:p>
                      <a:pPr algn="l" fontAlgn="b"/>
                      <a:r>
                        <a:rPr lang="en-US" sz="1100" u="none" strike="noStrike">
                          <a:effectLst/>
                        </a:rPr>
                        <a:t> $           735.00 </a:t>
                      </a:r>
                      <a:endParaRPr lang="en-US" sz="1100" b="0" i="0" u="none" strike="noStrike">
                        <a:solidFill>
                          <a:srgbClr val="000000"/>
                        </a:solidFill>
                        <a:effectLst/>
                        <a:latin typeface="Calibri" panose="020F0502020204030204" pitchFamily="34" charset="0"/>
                      </a:endParaRPr>
                    </a:p>
                  </a:txBody>
                  <a:tcPr marL="8471" marR="8471" marT="8471" marB="0" anchor="b"/>
                </a:tc>
                <a:tc>
                  <a:txBody>
                    <a:bodyPr/>
                    <a:lstStyle/>
                    <a:p>
                      <a:pPr algn="r" fontAlgn="b"/>
                      <a:r>
                        <a:rPr lang="en-US" sz="1100" u="none" strike="noStrike">
                          <a:effectLst/>
                        </a:rPr>
                        <a:t>-0.12008263</a:t>
                      </a:r>
                      <a:endParaRPr lang="en-US" sz="1100" b="0" i="0" u="none" strike="noStrike">
                        <a:solidFill>
                          <a:srgbClr val="000000"/>
                        </a:solidFill>
                        <a:effectLst/>
                        <a:latin typeface="Calibri" panose="020F0502020204030204" pitchFamily="34" charset="0"/>
                      </a:endParaRPr>
                    </a:p>
                  </a:txBody>
                  <a:tcPr marL="8471" marR="8471" marT="8471" marB="0" anchor="b"/>
                </a:tc>
                <a:extLst>
                  <a:ext uri="{0D108BD9-81ED-4DB2-BD59-A6C34878D82A}">
                    <a16:rowId xmlns:a16="http://schemas.microsoft.com/office/drawing/2014/main" val="2143313990"/>
                  </a:ext>
                </a:extLst>
              </a:tr>
              <a:tr h="223285">
                <a:tc>
                  <a:txBody>
                    <a:bodyPr/>
                    <a:lstStyle/>
                    <a:p>
                      <a:pPr algn="l" fontAlgn="b"/>
                      <a:r>
                        <a:rPr lang="en-US" sz="1100" u="none" strike="noStrike">
                          <a:effectLst/>
                        </a:rPr>
                        <a:t>Fitness </a:t>
                      </a:r>
                      <a:endParaRPr lang="en-US" sz="1100" b="0" i="0" u="none" strike="noStrike">
                        <a:solidFill>
                          <a:srgbClr val="000000"/>
                        </a:solidFill>
                        <a:effectLst/>
                        <a:latin typeface="Calibri" panose="020F0502020204030204" pitchFamily="34" charset="0"/>
                      </a:endParaRPr>
                    </a:p>
                  </a:txBody>
                  <a:tcPr marL="8471" marR="8471" marT="8471" marB="0" anchor="b"/>
                </a:tc>
                <a:tc>
                  <a:txBody>
                    <a:bodyPr/>
                    <a:lstStyle/>
                    <a:p>
                      <a:pPr algn="l" fontAlgn="b"/>
                      <a:r>
                        <a:rPr lang="en-US" sz="1100" u="none" strike="noStrike">
                          <a:effectLst/>
                        </a:rPr>
                        <a:t> $           612.00 </a:t>
                      </a:r>
                      <a:endParaRPr lang="en-US" sz="1100" b="0" i="0" u="none" strike="noStrike">
                        <a:solidFill>
                          <a:srgbClr val="000000"/>
                        </a:solidFill>
                        <a:effectLst/>
                        <a:latin typeface="Calibri" panose="020F0502020204030204" pitchFamily="34" charset="0"/>
                      </a:endParaRPr>
                    </a:p>
                  </a:txBody>
                  <a:tcPr marL="8471" marR="8471" marT="8471" marB="0" anchor="b"/>
                </a:tc>
                <a:tc>
                  <a:txBody>
                    <a:bodyPr/>
                    <a:lstStyle/>
                    <a:p>
                      <a:pPr algn="r" fontAlgn="b"/>
                      <a:r>
                        <a:rPr lang="en-US" sz="1100" u="none" strike="noStrike">
                          <a:effectLst/>
                        </a:rPr>
                        <a:t>-0.66650795</a:t>
                      </a:r>
                      <a:endParaRPr lang="en-US" sz="1100" b="0" i="0" u="none" strike="noStrike">
                        <a:solidFill>
                          <a:srgbClr val="000000"/>
                        </a:solidFill>
                        <a:effectLst/>
                        <a:latin typeface="Calibri" panose="020F0502020204030204" pitchFamily="34" charset="0"/>
                      </a:endParaRPr>
                    </a:p>
                  </a:txBody>
                  <a:tcPr marL="8471" marR="8471" marT="8471" marB="0" anchor="b"/>
                </a:tc>
                <a:extLst>
                  <a:ext uri="{0D108BD9-81ED-4DB2-BD59-A6C34878D82A}">
                    <a16:rowId xmlns:a16="http://schemas.microsoft.com/office/drawing/2014/main" val="703421189"/>
                  </a:ext>
                </a:extLst>
              </a:tr>
              <a:tr h="223285">
                <a:tc>
                  <a:txBody>
                    <a:bodyPr/>
                    <a:lstStyle/>
                    <a:p>
                      <a:pPr algn="l" fontAlgn="b"/>
                      <a:r>
                        <a:rPr lang="en-US" sz="1100" u="none" strike="noStrike">
                          <a:effectLst/>
                        </a:rPr>
                        <a:t>Rare Combo</a:t>
                      </a:r>
                      <a:endParaRPr lang="en-US" sz="1100" b="0" i="0" u="none" strike="noStrike">
                        <a:solidFill>
                          <a:srgbClr val="000000"/>
                        </a:solidFill>
                        <a:effectLst/>
                        <a:latin typeface="Calibri" panose="020F0502020204030204" pitchFamily="34" charset="0"/>
                      </a:endParaRPr>
                    </a:p>
                  </a:txBody>
                  <a:tcPr marL="8471" marR="8471" marT="8471" marB="0" anchor="b"/>
                </a:tc>
                <a:tc>
                  <a:txBody>
                    <a:bodyPr/>
                    <a:lstStyle/>
                    <a:p>
                      <a:pPr algn="l" fontAlgn="b"/>
                      <a:r>
                        <a:rPr lang="en-US" sz="1100" u="none" strike="noStrike">
                          <a:effectLst/>
                        </a:rPr>
                        <a:t> $           960.00 </a:t>
                      </a:r>
                      <a:endParaRPr lang="en-US" sz="1100" b="0" i="0" u="none" strike="noStrike">
                        <a:solidFill>
                          <a:srgbClr val="000000"/>
                        </a:solidFill>
                        <a:effectLst/>
                        <a:latin typeface="Calibri" panose="020F0502020204030204" pitchFamily="34" charset="0"/>
                      </a:endParaRPr>
                    </a:p>
                  </a:txBody>
                  <a:tcPr marL="8471" marR="8471" marT="8471" marB="0" anchor="b"/>
                </a:tc>
                <a:tc>
                  <a:txBody>
                    <a:bodyPr/>
                    <a:lstStyle/>
                    <a:p>
                      <a:pPr algn="r" fontAlgn="b"/>
                      <a:r>
                        <a:rPr lang="en-US" sz="1100" u="none" strike="noStrike">
                          <a:effectLst/>
                        </a:rPr>
                        <a:t>0.879475871</a:t>
                      </a:r>
                      <a:endParaRPr lang="en-US" sz="1100" b="0" i="0" u="none" strike="noStrike">
                        <a:solidFill>
                          <a:srgbClr val="000000"/>
                        </a:solidFill>
                        <a:effectLst/>
                        <a:latin typeface="Calibri" panose="020F0502020204030204" pitchFamily="34" charset="0"/>
                      </a:endParaRPr>
                    </a:p>
                  </a:txBody>
                  <a:tcPr marL="8471" marR="8471" marT="8471" marB="0" anchor="b"/>
                </a:tc>
                <a:extLst>
                  <a:ext uri="{0D108BD9-81ED-4DB2-BD59-A6C34878D82A}">
                    <a16:rowId xmlns:a16="http://schemas.microsoft.com/office/drawing/2014/main" val="2297867903"/>
                  </a:ext>
                </a:extLst>
              </a:tr>
              <a:tr h="223285">
                <a:tc>
                  <a:txBody>
                    <a:bodyPr/>
                    <a:lstStyle/>
                    <a:p>
                      <a:pPr algn="l" fontAlgn="b"/>
                      <a:r>
                        <a:rPr lang="en-US" sz="1100" u="none" strike="noStrike">
                          <a:effectLst/>
                        </a:rPr>
                        <a:t>Sunshine</a:t>
                      </a:r>
                      <a:endParaRPr lang="en-US" sz="1100" b="0" i="0" u="none" strike="noStrike">
                        <a:solidFill>
                          <a:srgbClr val="000000"/>
                        </a:solidFill>
                        <a:effectLst/>
                        <a:latin typeface="Calibri" panose="020F0502020204030204" pitchFamily="34" charset="0"/>
                      </a:endParaRPr>
                    </a:p>
                  </a:txBody>
                  <a:tcPr marL="8471" marR="8471" marT="8471" marB="0" anchor="b"/>
                </a:tc>
                <a:tc>
                  <a:txBody>
                    <a:bodyPr/>
                    <a:lstStyle/>
                    <a:p>
                      <a:pPr algn="l" fontAlgn="b"/>
                      <a:r>
                        <a:rPr lang="en-US" sz="1100" u="none" strike="noStrike">
                          <a:effectLst/>
                        </a:rPr>
                        <a:t> $      1,000.00 </a:t>
                      </a:r>
                      <a:endParaRPr lang="en-US" sz="1100" b="0" i="0" u="none" strike="noStrike">
                        <a:solidFill>
                          <a:srgbClr val="000000"/>
                        </a:solidFill>
                        <a:effectLst/>
                        <a:latin typeface="Calibri" panose="020F0502020204030204" pitchFamily="34" charset="0"/>
                      </a:endParaRPr>
                    </a:p>
                  </a:txBody>
                  <a:tcPr marL="8471" marR="8471" marT="8471" marB="0" anchor="b"/>
                </a:tc>
                <a:tc>
                  <a:txBody>
                    <a:bodyPr/>
                    <a:lstStyle/>
                    <a:p>
                      <a:pPr algn="r" fontAlgn="b"/>
                      <a:r>
                        <a:rPr lang="en-US" sz="1100" u="none" strike="noStrike">
                          <a:effectLst/>
                        </a:rPr>
                        <a:t>1.057175161</a:t>
                      </a:r>
                      <a:endParaRPr lang="en-US" sz="1100" b="0" i="0" u="none" strike="noStrike">
                        <a:solidFill>
                          <a:srgbClr val="000000"/>
                        </a:solidFill>
                        <a:effectLst/>
                        <a:latin typeface="Calibri" panose="020F0502020204030204" pitchFamily="34" charset="0"/>
                      </a:endParaRPr>
                    </a:p>
                  </a:txBody>
                  <a:tcPr marL="8471" marR="8471" marT="8471" marB="0" anchor="b"/>
                </a:tc>
                <a:extLst>
                  <a:ext uri="{0D108BD9-81ED-4DB2-BD59-A6C34878D82A}">
                    <a16:rowId xmlns:a16="http://schemas.microsoft.com/office/drawing/2014/main" val="543965876"/>
                  </a:ext>
                </a:extLst>
              </a:tr>
              <a:tr h="223285">
                <a:tc>
                  <a:txBody>
                    <a:bodyPr/>
                    <a:lstStyle/>
                    <a:p>
                      <a:pPr algn="l" fontAlgn="b"/>
                      <a:r>
                        <a:rPr lang="en-US" sz="1100" u="none" strike="noStrike">
                          <a:effectLst/>
                        </a:rPr>
                        <a:t>Sweet  Peppermint</a:t>
                      </a:r>
                      <a:endParaRPr lang="en-US" sz="1100" b="0" i="0" u="none" strike="noStrike">
                        <a:solidFill>
                          <a:srgbClr val="000000"/>
                        </a:solidFill>
                        <a:effectLst/>
                        <a:latin typeface="Calibri" panose="020F0502020204030204" pitchFamily="34" charset="0"/>
                      </a:endParaRPr>
                    </a:p>
                  </a:txBody>
                  <a:tcPr marL="8471" marR="8471" marT="8471" marB="0" anchor="b"/>
                </a:tc>
                <a:tc>
                  <a:txBody>
                    <a:bodyPr/>
                    <a:lstStyle/>
                    <a:p>
                      <a:pPr algn="l" fontAlgn="b"/>
                      <a:r>
                        <a:rPr lang="en-US" sz="1100" u="none" strike="noStrike">
                          <a:effectLst/>
                        </a:rPr>
                        <a:t> $           750.00 </a:t>
                      </a:r>
                      <a:endParaRPr lang="en-US" sz="1100" b="0" i="0" u="none" strike="noStrike">
                        <a:solidFill>
                          <a:srgbClr val="000000"/>
                        </a:solidFill>
                        <a:effectLst/>
                        <a:latin typeface="Calibri" panose="020F0502020204030204" pitchFamily="34" charset="0"/>
                      </a:endParaRPr>
                    </a:p>
                  </a:txBody>
                  <a:tcPr marL="8471" marR="8471" marT="8471" marB="0" anchor="b"/>
                </a:tc>
                <a:tc>
                  <a:txBody>
                    <a:bodyPr/>
                    <a:lstStyle/>
                    <a:p>
                      <a:pPr algn="r" fontAlgn="b"/>
                      <a:r>
                        <a:rPr lang="en-US" sz="1100" u="none" strike="noStrike">
                          <a:effectLst/>
                        </a:rPr>
                        <a:t>-0.0534454</a:t>
                      </a:r>
                      <a:endParaRPr lang="en-US" sz="1100" b="0" i="0" u="none" strike="noStrike">
                        <a:solidFill>
                          <a:srgbClr val="000000"/>
                        </a:solidFill>
                        <a:effectLst/>
                        <a:latin typeface="Calibri" panose="020F0502020204030204" pitchFamily="34" charset="0"/>
                      </a:endParaRPr>
                    </a:p>
                  </a:txBody>
                  <a:tcPr marL="8471" marR="8471" marT="8471" marB="0" anchor="b"/>
                </a:tc>
                <a:extLst>
                  <a:ext uri="{0D108BD9-81ED-4DB2-BD59-A6C34878D82A}">
                    <a16:rowId xmlns:a16="http://schemas.microsoft.com/office/drawing/2014/main" val="3038776698"/>
                  </a:ext>
                </a:extLst>
              </a:tr>
              <a:tr h="223285">
                <a:tc>
                  <a:txBody>
                    <a:bodyPr/>
                    <a:lstStyle/>
                    <a:p>
                      <a:pPr algn="l" fontAlgn="b"/>
                      <a:r>
                        <a:rPr lang="en-US" sz="1100" u="none" strike="noStrike">
                          <a:effectLst/>
                        </a:rPr>
                        <a:t>Cinnabon Heaven</a:t>
                      </a:r>
                      <a:endParaRPr lang="en-US" sz="1100" b="0" i="0" u="none" strike="noStrike">
                        <a:solidFill>
                          <a:srgbClr val="000000"/>
                        </a:solidFill>
                        <a:effectLst/>
                        <a:latin typeface="Calibri" panose="020F0502020204030204" pitchFamily="34" charset="0"/>
                      </a:endParaRPr>
                    </a:p>
                  </a:txBody>
                  <a:tcPr marL="8471" marR="8471" marT="8471" marB="0" anchor="b"/>
                </a:tc>
                <a:tc>
                  <a:txBody>
                    <a:bodyPr/>
                    <a:lstStyle/>
                    <a:p>
                      <a:pPr algn="l" fontAlgn="b"/>
                      <a:r>
                        <a:rPr lang="en-US" sz="1100" u="none" strike="noStrike">
                          <a:effectLst/>
                        </a:rPr>
                        <a:t> $           356.00 </a:t>
                      </a:r>
                      <a:endParaRPr lang="en-US" sz="1100" b="0" i="0" u="none" strike="noStrike">
                        <a:solidFill>
                          <a:srgbClr val="000000"/>
                        </a:solidFill>
                        <a:effectLst/>
                        <a:latin typeface="Calibri" panose="020F0502020204030204" pitchFamily="34" charset="0"/>
                      </a:endParaRPr>
                    </a:p>
                  </a:txBody>
                  <a:tcPr marL="8471" marR="8471" marT="8471" marB="0" anchor="b"/>
                </a:tc>
                <a:tc>
                  <a:txBody>
                    <a:bodyPr/>
                    <a:lstStyle/>
                    <a:p>
                      <a:pPr algn="r" fontAlgn="b"/>
                      <a:r>
                        <a:rPr lang="en-US" sz="1100" u="none" strike="noStrike">
                          <a:effectLst/>
                        </a:rPr>
                        <a:t>-1.8037834</a:t>
                      </a:r>
                      <a:endParaRPr lang="en-US" sz="1100" b="0" i="0" u="none" strike="noStrike">
                        <a:solidFill>
                          <a:srgbClr val="000000"/>
                        </a:solidFill>
                        <a:effectLst/>
                        <a:latin typeface="Calibri" panose="020F0502020204030204" pitchFamily="34" charset="0"/>
                      </a:endParaRPr>
                    </a:p>
                  </a:txBody>
                  <a:tcPr marL="8471" marR="8471" marT="8471" marB="0" anchor="b"/>
                </a:tc>
                <a:extLst>
                  <a:ext uri="{0D108BD9-81ED-4DB2-BD59-A6C34878D82A}">
                    <a16:rowId xmlns:a16="http://schemas.microsoft.com/office/drawing/2014/main" val="2028221358"/>
                  </a:ext>
                </a:extLst>
              </a:tr>
              <a:tr h="223285">
                <a:tc>
                  <a:txBody>
                    <a:bodyPr/>
                    <a:lstStyle/>
                    <a:p>
                      <a:pPr algn="l" fontAlgn="b"/>
                      <a:r>
                        <a:rPr lang="en-US" sz="1100" u="none" strike="noStrike">
                          <a:effectLst/>
                        </a:rPr>
                        <a:t> Mint Magic</a:t>
                      </a:r>
                      <a:endParaRPr lang="en-US" sz="1100" b="0" i="0" u="none" strike="noStrike">
                        <a:solidFill>
                          <a:srgbClr val="000000"/>
                        </a:solidFill>
                        <a:effectLst/>
                        <a:latin typeface="Calibri" panose="020F0502020204030204" pitchFamily="34" charset="0"/>
                      </a:endParaRPr>
                    </a:p>
                  </a:txBody>
                  <a:tcPr marL="8471" marR="8471" marT="8471" marB="0" anchor="b"/>
                </a:tc>
                <a:tc>
                  <a:txBody>
                    <a:bodyPr/>
                    <a:lstStyle/>
                    <a:p>
                      <a:pPr algn="l" fontAlgn="b"/>
                      <a:r>
                        <a:rPr lang="en-US" sz="1100" u="none" strike="noStrike">
                          <a:effectLst/>
                        </a:rPr>
                        <a:t> $           586.00 </a:t>
                      </a:r>
                      <a:endParaRPr lang="en-US" sz="1100" b="0" i="0" u="none" strike="noStrike">
                        <a:solidFill>
                          <a:srgbClr val="000000"/>
                        </a:solidFill>
                        <a:effectLst/>
                        <a:latin typeface="Calibri" panose="020F0502020204030204" pitchFamily="34" charset="0"/>
                      </a:endParaRPr>
                    </a:p>
                  </a:txBody>
                  <a:tcPr marL="8471" marR="8471" marT="8471" marB="0" anchor="b"/>
                </a:tc>
                <a:tc>
                  <a:txBody>
                    <a:bodyPr/>
                    <a:lstStyle/>
                    <a:p>
                      <a:pPr algn="r" fontAlgn="b"/>
                      <a:r>
                        <a:rPr lang="en-US" sz="1100" u="none" strike="noStrike">
                          <a:effectLst/>
                        </a:rPr>
                        <a:t>-0.78201249</a:t>
                      </a:r>
                      <a:endParaRPr lang="en-US" sz="1100" b="0" i="0" u="none" strike="noStrike">
                        <a:solidFill>
                          <a:srgbClr val="000000"/>
                        </a:solidFill>
                        <a:effectLst/>
                        <a:latin typeface="Calibri" panose="020F0502020204030204" pitchFamily="34" charset="0"/>
                      </a:endParaRPr>
                    </a:p>
                  </a:txBody>
                  <a:tcPr marL="8471" marR="8471" marT="8471" marB="0" anchor="b"/>
                </a:tc>
                <a:extLst>
                  <a:ext uri="{0D108BD9-81ED-4DB2-BD59-A6C34878D82A}">
                    <a16:rowId xmlns:a16="http://schemas.microsoft.com/office/drawing/2014/main" val="775342018"/>
                  </a:ext>
                </a:extLst>
              </a:tr>
              <a:tr h="223285">
                <a:tc>
                  <a:txBody>
                    <a:bodyPr/>
                    <a:lstStyle/>
                    <a:p>
                      <a:pPr algn="l" fontAlgn="b"/>
                      <a:r>
                        <a:rPr lang="en-US" sz="1100" u="none" strike="noStrike">
                          <a:effectLst/>
                        </a:rPr>
                        <a:t>Tuity Fruity</a:t>
                      </a:r>
                      <a:endParaRPr lang="en-US" sz="1100" b="0" i="0" u="none" strike="noStrike">
                        <a:solidFill>
                          <a:srgbClr val="000000"/>
                        </a:solidFill>
                        <a:effectLst/>
                        <a:latin typeface="Calibri" panose="020F0502020204030204" pitchFamily="34" charset="0"/>
                      </a:endParaRPr>
                    </a:p>
                  </a:txBody>
                  <a:tcPr marL="8471" marR="8471" marT="8471" marB="0" anchor="b"/>
                </a:tc>
                <a:tc>
                  <a:txBody>
                    <a:bodyPr/>
                    <a:lstStyle/>
                    <a:p>
                      <a:pPr algn="l" fontAlgn="b"/>
                      <a:r>
                        <a:rPr lang="en-US" sz="1100" u="none" strike="noStrike">
                          <a:effectLst/>
                        </a:rPr>
                        <a:t> $           492.00 </a:t>
                      </a:r>
                      <a:endParaRPr lang="en-US" sz="1100" b="0" i="0" u="none" strike="noStrike">
                        <a:solidFill>
                          <a:srgbClr val="000000"/>
                        </a:solidFill>
                        <a:effectLst/>
                        <a:latin typeface="Calibri" panose="020F0502020204030204" pitchFamily="34" charset="0"/>
                      </a:endParaRPr>
                    </a:p>
                  </a:txBody>
                  <a:tcPr marL="8471" marR="8471" marT="8471" marB="0" anchor="b"/>
                </a:tc>
                <a:tc>
                  <a:txBody>
                    <a:bodyPr/>
                    <a:lstStyle/>
                    <a:p>
                      <a:pPr algn="r" fontAlgn="b"/>
                      <a:r>
                        <a:rPr lang="en-US" sz="1100" u="none" strike="noStrike">
                          <a:effectLst/>
                        </a:rPr>
                        <a:t>-1.19960582</a:t>
                      </a:r>
                      <a:endParaRPr lang="en-US" sz="1100" b="0" i="0" u="none" strike="noStrike">
                        <a:solidFill>
                          <a:srgbClr val="000000"/>
                        </a:solidFill>
                        <a:effectLst/>
                        <a:latin typeface="Calibri" panose="020F0502020204030204" pitchFamily="34" charset="0"/>
                      </a:endParaRPr>
                    </a:p>
                  </a:txBody>
                  <a:tcPr marL="8471" marR="8471" marT="8471" marB="0" anchor="b"/>
                </a:tc>
                <a:extLst>
                  <a:ext uri="{0D108BD9-81ED-4DB2-BD59-A6C34878D82A}">
                    <a16:rowId xmlns:a16="http://schemas.microsoft.com/office/drawing/2014/main" val="2438960008"/>
                  </a:ext>
                </a:extLst>
              </a:tr>
            </a:tbl>
          </a:graphicData>
        </a:graphic>
      </p:graphicFrame>
      <p:sp>
        <p:nvSpPr>
          <p:cNvPr id="3" name="TextBox 2">
            <a:extLst>
              <a:ext uri="{FF2B5EF4-FFF2-40B4-BE49-F238E27FC236}">
                <a16:creationId xmlns:a16="http://schemas.microsoft.com/office/drawing/2014/main" id="{2B8F3EEB-FA64-5442-B81A-A6C51073EBAA}"/>
              </a:ext>
            </a:extLst>
          </p:cNvPr>
          <p:cNvSpPr txBox="1"/>
          <p:nvPr/>
        </p:nvSpPr>
        <p:spPr>
          <a:xfrm>
            <a:off x="8804066" y="2505670"/>
            <a:ext cx="3051958" cy="923330"/>
          </a:xfrm>
          <a:prstGeom prst="rect">
            <a:avLst/>
          </a:prstGeom>
          <a:noFill/>
        </p:spPr>
        <p:txBody>
          <a:bodyPr wrap="square" rtlCol="0">
            <a:spAutoFit/>
          </a:bodyPr>
          <a:lstStyle/>
          <a:p>
            <a:pPr algn="ctr"/>
            <a:r>
              <a:rPr lang="en-US"/>
              <a:t>The Z-score for the Never Awake tea is the highest of all the teas.</a:t>
            </a:r>
          </a:p>
        </p:txBody>
      </p:sp>
      <p:sp>
        <p:nvSpPr>
          <p:cNvPr id="5" name="TextBox 4">
            <a:extLst>
              <a:ext uri="{FF2B5EF4-FFF2-40B4-BE49-F238E27FC236}">
                <a16:creationId xmlns:a16="http://schemas.microsoft.com/office/drawing/2014/main" id="{BADAE19F-6C7C-7F4D-A733-40D5814382C1}"/>
              </a:ext>
            </a:extLst>
          </p:cNvPr>
          <p:cNvSpPr txBox="1"/>
          <p:nvPr/>
        </p:nvSpPr>
        <p:spPr>
          <a:xfrm>
            <a:off x="8946570" y="3823794"/>
            <a:ext cx="2766951" cy="923330"/>
          </a:xfrm>
          <a:prstGeom prst="rect">
            <a:avLst/>
          </a:prstGeom>
          <a:noFill/>
        </p:spPr>
        <p:txBody>
          <a:bodyPr wrap="square" lIns="91440" tIns="45720" rIns="91440" bIns="45720" rtlCol="0" anchor="t">
            <a:spAutoFit/>
          </a:bodyPr>
          <a:lstStyle/>
          <a:p>
            <a:pPr algn="ctr"/>
            <a:r>
              <a:rPr lang="en-US"/>
              <a:t>Cinnabon Heaven has the lowest Z-score below average.</a:t>
            </a:r>
          </a:p>
        </p:txBody>
      </p:sp>
    </p:spTree>
    <p:extLst>
      <p:ext uri="{BB962C8B-B14F-4D97-AF65-F5344CB8AC3E}">
        <p14:creationId xmlns:p14="http://schemas.microsoft.com/office/powerpoint/2010/main" val="31109424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E1DB73"/>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E5BD17F-C95C-40ED-8D04-03295D46FD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438656" cy="6858000"/>
          </a:xfrm>
          <a:prstGeom prst="rect">
            <a:avLst/>
          </a:prstGeom>
          <a:solidFill>
            <a:schemeClr val="bg2">
              <a:alpha val="80000"/>
            </a:schemeClr>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9" name="Rectangle 8">
            <a:extLst>
              <a:ext uri="{FF2B5EF4-FFF2-40B4-BE49-F238E27FC236}">
                <a16:creationId xmlns:a16="http://schemas.microsoft.com/office/drawing/2014/main" id="{4203DEB5-0B19-4F8E-84E2-00F5861C96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38656" y="0"/>
            <a:ext cx="321564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6410E548-472A-D14A-8634-E3D240FE8D47}"/>
              </a:ext>
            </a:extLst>
          </p:cNvPr>
          <p:cNvSpPr txBox="1"/>
          <p:nvPr/>
        </p:nvSpPr>
        <p:spPr>
          <a:xfrm>
            <a:off x="1438656" y="0"/>
            <a:ext cx="3215640" cy="6858000"/>
          </a:xfrm>
          <a:prstGeom prst="rect">
            <a:avLst/>
          </a:prstGeom>
          <a:solidFill>
            <a:schemeClr val="accent2"/>
          </a:solidFill>
        </p:spPr>
        <p:txBody>
          <a:bodyPr wrap="square" rtlCol="0">
            <a:spAutoFit/>
          </a:bodyPr>
          <a:lstStyle/>
          <a:p>
            <a:endParaRPr lang="en-SA"/>
          </a:p>
        </p:txBody>
      </p:sp>
      <p:sp>
        <p:nvSpPr>
          <p:cNvPr id="5" name="TextBox 4">
            <a:extLst>
              <a:ext uri="{FF2B5EF4-FFF2-40B4-BE49-F238E27FC236}">
                <a16:creationId xmlns:a16="http://schemas.microsoft.com/office/drawing/2014/main" id="{0C94388D-0384-8F48-9651-5B9F94B5D9FE}"/>
              </a:ext>
            </a:extLst>
          </p:cNvPr>
          <p:cNvSpPr txBox="1"/>
          <p:nvPr/>
        </p:nvSpPr>
        <p:spPr>
          <a:xfrm>
            <a:off x="1" y="0"/>
            <a:ext cx="1438655" cy="7017306"/>
          </a:xfrm>
          <a:prstGeom prst="rect">
            <a:avLst/>
          </a:prstGeom>
          <a:solidFill>
            <a:srgbClr val="C5BF73"/>
          </a:solidFill>
        </p:spPr>
        <p:txBody>
          <a:bodyPr wrap="square" rtlCol="0">
            <a:spAutoFit/>
          </a:bodyPr>
          <a:lstStyle/>
          <a:p>
            <a:endParaRPr lang="en-SA"/>
          </a:p>
          <a:p>
            <a:endParaRPr lang="en-SA"/>
          </a:p>
          <a:p>
            <a:endParaRPr lang="en-SA"/>
          </a:p>
          <a:p>
            <a:endParaRPr lang="en-SA"/>
          </a:p>
          <a:p>
            <a:endParaRPr lang="en-SA"/>
          </a:p>
          <a:p>
            <a:endParaRPr lang="en-SA"/>
          </a:p>
          <a:p>
            <a:endParaRPr lang="en-SA"/>
          </a:p>
          <a:p>
            <a:endParaRPr lang="en-SA"/>
          </a:p>
          <a:p>
            <a:endParaRPr lang="en-SA"/>
          </a:p>
          <a:p>
            <a:endParaRPr lang="en-SA"/>
          </a:p>
          <a:p>
            <a:endParaRPr lang="en-SA"/>
          </a:p>
          <a:p>
            <a:endParaRPr lang="en-SA"/>
          </a:p>
          <a:p>
            <a:endParaRPr lang="en-SA"/>
          </a:p>
          <a:p>
            <a:endParaRPr lang="en-SA"/>
          </a:p>
          <a:p>
            <a:endParaRPr lang="en-SA"/>
          </a:p>
          <a:p>
            <a:endParaRPr lang="en-SA"/>
          </a:p>
          <a:p>
            <a:endParaRPr lang="en-SA"/>
          </a:p>
          <a:p>
            <a:endParaRPr lang="en-SA"/>
          </a:p>
          <a:p>
            <a:endParaRPr lang="en-SA"/>
          </a:p>
          <a:p>
            <a:endParaRPr lang="en-SA"/>
          </a:p>
          <a:p>
            <a:endParaRPr lang="en-SA"/>
          </a:p>
          <a:p>
            <a:endParaRPr lang="en-SA"/>
          </a:p>
          <a:p>
            <a:endParaRPr lang="en-SA"/>
          </a:p>
          <a:p>
            <a:endParaRPr lang="en-SA"/>
          </a:p>
          <a:p>
            <a:endParaRPr lang="en-SA"/>
          </a:p>
        </p:txBody>
      </p:sp>
      <p:sp>
        <p:nvSpPr>
          <p:cNvPr id="8" name="Subtitle 2">
            <a:extLst>
              <a:ext uri="{FF2B5EF4-FFF2-40B4-BE49-F238E27FC236}">
                <a16:creationId xmlns:a16="http://schemas.microsoft.com/office/drawing/2014/main" id="{CD832233-76D7-0A46-8740-F01FD7CE5E4F}"/>
              </a:ext>
            </a:extLst>
          </p:cNvPr>
          <p:cNvSpPr txBox="1">
            <a:spLocks/>
          </p:cNvSpPr>
          <p:nvPr/>
        </p:nvSpPr>
        <p:spPr>
          <a:xfrm>
            <a:off x="1438656" y="2021424"/>
            <a:ext cx="3202565" cy="2815151"/>
          </a:xfrm>
          <a:prstGeom prst="rect">
            <a:avLst/>
          </a:prstGeom>
        </p:spPr>
        <p:txBody>
          <a:bodyPr vert="horz" lIns="91440" tIns="45720" rIns="91440" bIns="45720" rtlCol="0" anchor="ctr">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algn="ctr"/>
            <a:r>
              <a:rPr lang="en-US" sz="2400" b="1">
                <a:solidFill>
                  <a:schemeClr val="bg1"/>
                </a:solidFill>
                <a:latin typeface="Gill Sans MT"/>
                <a:cs typeface="Aldhabi"/>
              </a:rPr>
              <a:t>Professional Recommendations</a:t>
            </a:r>
          </a:p>
        </p:txBody>
      </p:sp>
      <p:sp>
        <p:nvSpPr>
          <p:cNvPr id="3" name="TextBox 2">
            <a:extLst>
              <a:ext uri="{FF2B5EF4-FFF2-40B4-BE49-F238E27FC236}">
                <a16:creationId xmlns:a16="http://schemas.microsoft.com/office/drawing/2014/main" id="{1D0AB00E-DA80-2640-96A9-0393921BF972}"/>
              </a:ext>
            </a:extLst>
          </p:cNvPr>
          <p:cNvSpPr txBox="1"/>
          <p:nvPr/>
        </p:nvSpPr>
        <p:spPr>
          <a:xfrm>
            <a:off x="5045671" y="1409732"/>
            <a:ext cx="6989523" cy="6155531"/>
          </a:xfrm>
          <a:prstGeom prst="rect">
            <a:avLst/>
          </a:prstGeom>
          <a:noFill/>
        </p:spPr>
        <p:txBody>
          <a:bodyPr wrap="square" lIns="91440" tIns="45720" rIns="91440" bIns="45720" rtlCol="0" anchor="t">
            <a:spAutoFit/>
          </a:bodyPr>
          <a:lstStyle/>
          <a:p>
            <a:pPr marL="285750" indent="-285750">
              <a:buFont typeface="Wingdings" pitchFamily="2" charset="2"/>
              <a:buChar char="v"/>
            </a:pPr>
            <a:r>
              <a:rPr lang="en-SA" sz="2000">
                <a:solidFill>
                  <a:schemeClr val="bg1"/>
                </a:solidFill>
              </a:rPr>
              <a:t>We recommend our marketing team to put our new teas under the spotlight. </a:t>
            </a:r>
            <a:r>
              <a:rPr lang="en-US" sz="2000">
                <a:solidFill>
                  <a:schemeClr val="bg1"/>
                </a:solidFill>
              </a:rPr>
              <a:t>Even though the new teas were mostly successful, we believe it has a higher potential and will help us maintain our </a:t>
            </a:r>
            <a:r>
              <a:rPr lang="en-US" sz="2000">
                <a:solidFill>
                  <a:schemeClr val="bg1"/>
                </a:solidFill>
                <a:highlight>
                  <a:srgbClr val="74A4A2"/>
                </a:highlight>
              </a:rPr>
              <a:t>competitive advantage</a:t>
            </a:r>
            <a:r>
              <a:rPr lang="en-US" sz="2000">
                <a:solidFill>
                  <a:schemeClr val="bg1"/>
                </a:solidFill>
              </a:rPr>
              <a:t>.</a:t>
            </a:r>
            <a:r>
              <a:rPr lang="en-SA" sz="2000">
                <a:solidFill>
                  <a:schemeClr val="bg1"/>
                </a:solidFill>
              </a:rPr>
              <a:t> </a:t>
            </a:r>
          </a:p>
          <a:p>
            <a:pPr marL="285750" indent="-285750">
              <a:buFont typeface="Wingdings" pitchFamily="2" charset="2"/>
              <a:buChar char="v"/>
            </a:pPr>
            <a:endParaRPr lang="en-SA">
              <a:solidFill>
                <a:schemeClr val="bg1"/>
              </a:solidFill>
            </a:endParaRPr>
          </a:p>
          <a:p>
            <a:pPr marL="285750" indent="-285750">
              <a:buFont typeface="Wingdings" pitchFamily="2" charset="2"/>
              <a:buChar char="v"/>
            </a:pPr>
            <a:endParaRPr lang="en-SA">
              <a:solidFill>
                <a:schemeClr val="bg1"/>
              </a:solidFill>
            </a:endParaRPr>
          </a:p>
          <a:p>
            <a:pPr marL="285750" indent="-285750">
              <a:buFont typeface="Wingdings" pitchFamily="2" charset="2"/>
              <a:buChar char="v"/>
            </a:pPr>
            <a:r>
              <a:rPr lang="en-SA" sz="2000">
                <a:solidFill>
                  <a:schemeClr val="bg1"/>
                </a:solidFill>
              </a:rPr>
              <a:t> </a:t>
            </a:r>
            <a:r>
              <a:rPr lang="en-US" sz="2000">
                <a:solidFill>
                  <a:schemeClr val="bg1"/>
                </a:solidFill>
              </a:rPr>
              <a:t>We can develop an </a:t>
            </a:r>
            <a:r>
              <a:rPr lang="en-US" sz="2000">
                <a:solidFill>
                  <a:schemeClr val="bg1"/>
                </a:solidFill>
                <a:highlight>
                  <a:srgbClr val="74A4A2"/>
                </a:highlight>
              </a:rPr>
              <a:t>information system</a:t>
            </a:r>
            <a:r>
              <a:rPr lang="en-US" sz="2000">
                <a:solidFill>
                  <a:schemeClr val="bg1"/>
                </a:solidFill>
              </a:rPr>
              <a:t> that notifies us when ingredients are close to getting out of stock to restock them in a timely manner. </a:t>
            </a:r>
          </a:p>
          <a:p>
            <a:endParaRPr lang="en-SA" sz="3200">
              <a:solidFill>
                <a:schemeClr val="bg1"/>
              </a:solidFill>
            </a:endParaRPr>
          </a:p>
          <a:p>
            <a:pPr marL="285750" indent="-285750">
              <a:buFont typeface="Wingdings" pitchFamily="2" charset="2"/>
              <a:buChar char="v"/>
            </a:pPr>
            <a:r>
              <a:rPr lang="en-SA" sz="2000">
                <a:solidFill>
                  <a:schemeClr val="bg1"/>
                </a:solidFill>
              </a:rPr>
              <a:t> </a:t>
            </a:r>
            <a:r>
              <a:rPr lang="en-US" sz="2000">
                <a:solidFill>
                  <a:schemeClr val="bg1"/>
                </a:solidFill>
              </a:rPr>
              <a:t>We should have a special focus on Cinnamon since it is the ingredient we use the most.</a:t>
            </a:r>
          </a:p>
          <a:p>
            <a:pPr marL="285750" indent="-285750">
              <a:buFont typeface="Wingdings" pitchFamily="2" charset="2"/>
              <a:buChar char="v"/>
            </a:pPr>
            <a:endParaRPr lang="en-US" sz="2000">
              <a:solidFill>
                <a:schemeClr val="bg1"/>
              </a:solidFill>
            </a:endParaRPr>
          </a:p>
          <a:p>
            <a:pPr marL="285750" indent="-285750">
              <a:buFont typeface="Wingdings" pitchFamily="2" charset="2"/>
              <a:buChar char="v"/>
            </a:pPr>
            <a:endParaRPr lang="en-US" sz="2000">
              <a:solidFill>
                <a:schemeClr val="bg1"/>
              </a:solidFill>
            </a:endParaRPr>
          </a:p>
          <a:p>
            <a:pPr marL="285750" indent="-285750">
              <a:buFont typeface="Wingdings" pitchFamily="2" charset="2"/>
              <a:buChar char="v"/>
            </a:pPr>
            <a:endParaRPr lang="en-US" sz="2000">
              <a:solidFill>
                <a:schemeClr val="bg1"/>
              </a:solidFill>
            </a:endParaRPr>
          </a:p>
          <a:p>
            <a:pPr marL="285750" indent="-285750">
              <a:buFont typeface="Wingdings" pitchFamily="2" charset="2"/>
              <a:buChar char="v"/>
            </a:pPr>
            <a:endParaRPr lang="en-US" sz="2000">
              <a:solidFill>
                <a:schemeClr val="bg1"/>
              </a:solidFill>
            </a:endParaRPr>
          </a:p>
          <a:p>
            <a:pPr marL="285750" indent="-285750">
              <a:buFont typeface="Wingdings" pitchFamily="2" charset="2"/>
              <a:buChar char="v"/>
            </a:pPr>
            <a:endParaRPr lang="en-US" sz="2400">
              <a:solidFill>
                <a:schemeClr val="bg1"/>
              </a:solidFill>
            </a:endParaRPr>
          </a:p>
          <a:p>
            <a:pPr marL="285750" indent="-285750">
              <a:buFont typeface="Wingdings" pitchFamily="2" charset="2"/>
              <a:buChar char="v"/>
            </a:pPr>
            <a:endParaRPr lang="en-SA" sz="2400">
              <a:solidFill>
                <a:schemeClr val="bg1"/>
              </a:solidFill>
            </a:endParaRPr>
          </a:p>
          <a:p>
            <a:pPr marL="285750" indent="-285750">
              <a:buFont typeface="Wingdings" pitchFamily="2" charset="2"/>
              <a:buChar char="v"/>
            </a:pPr>
            <a:endParaRPr lang="en-SA"/>
          </a:p>
        </p:txBody>
      </p:sp>
    </p:spTree>
    <p:extLst>
      <p:ext uri="{BB962C8B-B14F-4D97-AF65-F5344CB8AC3E}">
        <p14:creationId xmlns:p14="http://schemas.microsoft.com/office/powerpoint/2010/main" val="632440486"/>
      </p:ext>
    </p:extLst>
  </p:cSld>
  <p:clrMapOvr>
    <a:overrideClrMapping bg1="lt1" tx1="dk1" bg2="lt2" tx2="dk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04C46D7-14F4-1C46-AD91-AA4FEA5DBAC3}"/>
              </a:ext>
            </a:extLst>
          </p:cNvPr>
          <p:cNvPicPr>
            <a:picLocks noChangeAspect="1"/>
          </p:cNvPicPr>
          <p:nvPr/>
        </p:nvPicPr>
        <p:blipFill>
          <a:blip r:embed="rId3">
            <a:alphaModFix amt="35000"/>
          </a:blip>
          <a:stretch>
            <a:fillRect/>
          </a:stretch>
        </p:blipFill>
        <p:spPr>
          <a:xfrm flipH="1">
            <a:off x="-2" y="11875"/>
            <a:ext cx="6181346" cy="6858000"/>
          </a:xfrm>
          <a:prstGeom prst="rect">
            <a:avLst/>
          </a:prstGeom>
        </p:spPr>
      </p:pic>
      <p:pic>
        <p:nvPicPr>
          <p:cNvPr id="4" name="Picture 3">
            <a:extLst>
              <a:ext uri="{FF2B5EF4-FFF2-40B4-BE49-F238E27FC236}">
                <a16:creationId xmlns:a16="http://schemas.microsoft.com/office/drawing/2014/main" id="{3018DC9E-4A1E-1B41-907C-02055E787672}"/>
              </a:ext>
            </a:extLst>
          </p:cNvPr>
          <p:cNvPicPr>
            <a:picLocks noChangeAspect="1"/>
          </p:cNvPicPr>
          <p:nvPr/>
        </p:nvPicPr>
        <p:blipFill>
          <a:blip r:embed="rId3">
            <a:alphaModFix amt="36000"/>
          </a:blip>
          <a:stretch>
            <a:fillRect/>
          </a:stretch>
        </p:blipFill>
        <p:spPr>
          <a:xfrm>
            <a:off x="6181345" y="12509"/>
            <a:ext cx="6010658" cy="6858000"/>
          </a:xfrm>
          <a:prstGeom prst="rect">
            <a:avLst/>
          </a:prstGeom>
        </p:spPr>
      </p:pic>
      <p:sp>
        <p:nvSpPr>
          <p:cNvPr id="2" name="Title 1">
            <a:extLst>
              <a:ext uri="{FF2B5EF4-FFF2-40B4-BE49-F238E27FC236}">
                <a16:creationId xmlns:a16="http://schemas.microsoft.com/office/drawing/2014/main" id="{3532E9C4-83AA-C54E-841C-3AA18D8A0C2A}"/>
              </a:ext>
            </a:extLst>
          </p:cNvPr>
          <p:cNvSpPr>
            <a:spLocks noGrp="1"/>
          </p:cNvSpPr>
          <p:nvPr>
            <p:ph type="title"/>
          </p:nvPr>
        </p:nvSpPr>
        <p:spPr>
          <a:xfrm>
            <a:off x="2329180" y="2847340"/>
            <a:ext cx="7729728" cy="1188720"/>
          </a:xfrm>
          <a:solidFill>
            <a:schemeClr val="tx2">
              <a:lumMod val="75000"/>
              <a:alpha val="74000"/>
            </a:schemeClr>
          </a:solidFill>
          <a:ln w="50800"/>
        </p:spPr>
        <p:txBody>
          <a:bodyPr>
            <a:normAutofit/>
          </a:bodyPr>
          <a:lstStyle/>
          <a:p>
            <a:r>
              <a:rPr lang="en-SA" sz="3600" b="1">
                <a:latin typeface="Aldhabi" pitchFamily="2" charset="-78"/>
                <a:cs typeface="Aldhabi" pitchFamily="2" charset="-78"/>
              </a:rPr>
              <a:t>Thank you for watching</a:t>
            </a:r>
          </a:p>
        </p:txBody>
      </p:sp>
    </p:spTree>
    <p:extLst>
      <p:ext uri="{BB962C8B-B14F-4D97-AF65-F5344CB8AC3E}">
        <p14:creationId xmlns:p14="http://schemas.microsoft.com/office/powerpoint/2010/main" val="21846299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C9C474"/>
        </a:solidFill>
        <a:effectLst/>
      </p:bgPr>
    </p:bg>
    <p:spTree>
      <p:nvGrpSpPr>
        <p:cNvPr id="1" name=""/>
        <p:cNvGrpSpPr/>
        <p:nvPr/>
      </p:nvGrpSpPr>
      <p:grpSpPr>
        <a:xfrm>
          <a:off x="0" y="0"/>
          <a:ext cx="0" cy="0"/>
          <a:chOff x="0" y="0"/>
          <a:chExt cx="0" cy="0"/>
        </a:xfrm>
      </p:grpSpPr>
      <p:sp>
        <p:nvSpPr>
          <p:cNvPr id="26" name="Rectangle 23">
            <a:extLst>
              <a:ext uri="{FF2B5EF4-FFF2-40B4-BE49-F238E27FC236}">
                <a16:creationId xmlns:a16="http://schemas.microsoft.com/office/drawing/2014/main" id="{87D3A4E0-C908-4EA9-ABDF-E82AD6BDEF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0"/>
            <a:ext cx="6096000" cy="6858000"/>
          </a:xfrm>
          <a:prstGeom prst="rect">
            <a:avLst/>
          </a:pr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385F3387-24D0-2A42-B306-D7C52672F771}"/>
              </a:ext>
            </a:extLst>
          </p:cNvPr>
          <p:cNvSpPr txBox="1"/>
          <p:nvPr/>
        </p:nvSpPr>
        <p:spPr>
          <a:xfrm>
            <a:off x="1624305" y="2407600"/>
            <a:ext cx="3177986" cy="523220"/>
          </a:xfrm>
          <a:prstGeom prst="rect">
            <a:avLst/>
          </a:prstGeom>
          <a:noFill/>
          <a:ln w="25400">
            <a:solidFill>
              <a:schemeClr val="tx1"/>
            </a:solidFill>
          </a:ln>
        </p:spPr>
        <p:txBody>
          <a:bodyPr wrap="none" lIns="91440" tIns="45720" rIns="91440" bIns="45720" rtlCol="0" anchor="t">
            <a:spAutoFit/>
          </a:bodyPr>
          <a:lstStyle/>
          <a:p>
            <a:pPr>
              <a:spcAft>
                <a:spcPts val="600"/>
              </a:spcAft>
            </a:pPr>
            <a:r>
              <a:rPr lang="en-SA" sz="2800"/>
              <a:t>Before Maximization</a:t>
            </a:r>
          </a:p>
        </p:txBody>
      </p:sp>
      <p:sp>
        <p:nvSpPr>
          <p:cNvPr id="15" name="TextBox 14">
            <a:extLst>
              <a:ext uri="{FF2B5EF4-FFF2-40B4-BE49-F238E27FC236}">
                <a16:creationId xmlns:a16="http://schemas.microsoft.com/office/drawing/2014/main" id="{3F69D6D8-2D3A-AA4D-83D9-D0BA77E73CE9}"/>
              </a:ext>
            </a:extLst>
          </p:cNvPr>
          <p:cNvSpPr txBox="1"/>
          <p:nvPr/>
        </p:nvSpPr>
        <p:spPr>
          <a:xfrm>
            <a:off x="7656250" y="2407600"/>
            <a:ext cx="2975495" cy="523220"/>
          </a:xfrm>
          <a:prstGeom prst="rect">
            <a:avLst/>
          </a:prstGeom>
          <a:noFill/>
          <a:ln w="25400">
            <a:solidFill>
              <a:srgbClr val="ACA768"/>
            </a:solidFill>
          </a:ln>
        </p:spPr>
        <p:txBody>
          <a:bodyPr wrap="none" rtlCol="0">
            <a:spAutoFit/>
          </a:bodyPr>
          <a:lstStyle/>
          <a:p>
            <a:pPr>
              <a:spcAft>
                <a:spcPts val="600"/>
              </a:spcAft>
            </a:pPr>
            <a:r>
              <a:rPr lang="en-SA" sz="2800">
                <a:solidFill>
                  <a:srgbClr val="ACA768"/>
                </a:solidFill>
              </a:rPr>
              <a:t>After Maximization</a:t>
            </a:r>
          </a:p>
        </p:txBody>
      </p:sp>
      <p:sp>
        <p:nvSpPr>
          <p:cNvPr id="16" name="TextBox 15">
            <a:extLst>
              <a:ext uri="{FF2B5EF4-FFF2-40B4-BE49-F238E27FC236}">
                <a16:creationId xmlns:a16="http://schemas.microsoft.com/office/drawing/2014/main" id="{D4B10D9C-5597-0F48-A6D6-CB214401783A}"/>
              </a:ext>
            </a:extLst>
          </p:cNvPr>
          <p:cNvSpPr txBox="1"/>
          <p:nvPr/>
        </p:nvSpPr>
        <p:spPr>
          <a:xfrm>
            <a:off x="1063236" y="3429000"/>
            <a:ext cx="3900427" cy="1107996"/>
          </a:xfrm>
          <a:prstGeom prst="rect">
            <a:avLst/>
          </a:prstGeom>
          <a:noFill/>
        </p:spPr>
        <p:txBody>
          <a:bodyPr wrap="none" rtlCol="0">
            <a:spAutoFit/>
          </a:bodyPr>
          <a:lstStyle/>
          <a:p>
            <a:pPr>
              <a:spcAft>
                <a:spcPts val="600"/>
              </a:spcAft>
            </a:pPr>
            <a:r>
              <a:rPr lang="en-SA" sz="6600" b="1"/>
              <a:t>$3,208.97</a:t>
            </a:r>
          </a:p>
        </p:txBody>
      </p:sp>
      <p:sp>
        <p:nvSpPr>
          <p:cNvPr id="27" name="TextBox 26">
            <a:extLst>
              <a:ext uri="{FF2B5EF4-FFF2-40B4-BE49-F238E27FC236}">
                <a16:creationId xmlns:a16="http://schemas.microsoft.com/office/drawing/2014/main" id="{0909F0AC-51A2-3B4F-BD0B-FD9EF1189393}"/>
              </a:ext>
            </a:extLst>
          </p:cNvPr>
          <p:cNvSpPr txBox="1"/>
          <p:nvPr/>
        </p:nvSpPr>
        <p:spPr>
          <a:xfrm>
            <a:off x="7193785" y="3429000"/>
            <a:ext cx="3900427" cy="1107996"/>
          </a:xfrm>
          <a:prstGeom prst="rect">
            <a:avLst/>
          </a:prstGeom>
          <a:noFill/>
        </p:spPr>
        <p:txBody>
          <a:bodyPr wrap="none" rtlCol="0">
            <a:spAutoFit/>
          </a:bodyPr>
          <a:lstStyle/>
          <a:p>
            <a:pPr>
              <a:spcAft>
                <a:spcPts val="600"/>
              </a:spcAft>
            </a:pPr>
            <a:r>
              <a:rPr lang="en-SA" sz="6600" b="1">
                <a:solidFill>
                  <a:srgbClr val="ACA768"/>
                </a:solidFill>
              </a:rPr>
              <a:t>$6,773.42</a:t>
            </a:r>
          </a:p>
        </p:txBody>
      </p:sp>
      <p:cxnSp>
        <p:nvCxnSpPr>
          <p:cNvPr id="9" name="Straight Connector 8">
            <a:extLst>
              <a:ext uri="{FF2B5EF4-FFF2-40B4-BE49-F238E27FC236}">
                <a16:creationId xmlns:a16="http://schemas.microsoft.com/office/drawing/2014/main" id="{F65399C5-72D5-2A48-831C-4695205313F3}"/>
              </a:ext>
            </a:extLst>
          </p:cNvPr>
          <p:cNvCxnSpPr>
            <a:cxnSpLocks/>
          </p:cNvCxnSpPr>
          <p:nvPr/>
        </p:nvCxnSpPr>
        <p:spPr>
          <a:xfrm>
            <a:off x="6091023" y="0"/>
            <a:ext cx="0" cy="6858000"/>
          </a:xfrm>
          <a:prstGeom prst="line">
            <a:avLst/>
          </a:prstGeom>
          <a:ln w="28575">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5F9F2131-0883-154F-BB9B-A3C3B5BC6E60}"/>
              </a:ext>
            </a:extLst>
          </p:cNvPr>
          <p:cNvSpPr txBox="1"/>
          <p:nvPr/>
        </p:nvSpPr>
        <p:spPr>
          <a:xfrm>
            <a:off x="5170324" y="116136"/>
            <a:ext cx="1762021" cy="1323439"/>
          </a:xfrm>
          <a:prstGeom prst="rect">
            <a:avLst/>
          </a:prstGeom>
          <a:noFill/>
        </p:spPr>
        <p:txBody>
          <a:bodyPr wrap="none" rtlCol="0">
            <a:spAutoFit/>
          </a:bodyPr>
          <a:lstStyle/>
          <a:p>
            <a:r>
              <a:rPr lang="en-SA" sz="8000" i="1">
                <a:solidFill>
                  <a:schemeClr val="accent1">
                    <a:lumMod val="50000"/>
                  </a:schemeClr>
                </a:solidFill>
                <a:latin typeface="AngsanaUPC" panose="02020603050405020304" pitchFamily="18" charset="-34"/>
                <a:ea typeface="FangSong" panose="020B0503020204020204" pitchFamily="49" charset="-122"/>
                <a:cs typeface="AngsanaUPC" panose="02020603050405020304" pitchFamily="18" charset="-34"/>
              </a:rPr>
              <a:t>Profit</a:t>
            </a:r>
          </a:p>
        </p:txBody>
      </p:sp>
      <p:cxnSp>
        <p:nvCxnSpPr>
          <p:cNvPr id="29" name="Straight Connector 28">
            <a:extLst>
              <a:ext uri="{FF2B5EF4-FFF2-40B4-BE49-F238E27FC236}">
                <a16:creationId xmlns:a16="http://schemas.microsoft.com/office/drawing/2014/main" id="{9F0B2CC1-658B-D64B-A9E6-44165BE1C9FE}"/>
              </a:ext>
            </a:extLst>
          </p:cNvPr>
          <p:cNvCxnSpPr>
            <a:cxnSpLocks/>
          </p:cNvCxnSpPr>
          <p:nvPr/>
        </p:nvCxnSpPr>
        <p:spPr>
          <a:xfrm>
            <a:off x="11875" y="0"/>
            <a:ext cx="0" cy="6858000"/>
          </a:xfrm>
          <a:prstGeom prst="line">
            <a:avLst/>
          </a:prstGeom>
          <a:ln w="28575">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D9510407-FED9-8048-BCA9-FF1B5AA788E9}"/>
              </a:ext>
            </a:extLst>
          </p:cNvPr>
          <p:cNvCxnSpPr>
            <a:cxnSpLocks/>
          </p:cNvCxnSpPr>
          <p:nvPr/>
        </p:nvCxnSpPr>
        <p:spPr>
          <a:xfrm>
            <a:off x="12180125" y="0"/>
            <a:ext cx="0" cy="6858000"/>
          </a:xfrm>
          <a:prstGeom prst="line">
            <a:avLst/>
          </a:prstGeom>
          <a:ln w="28575">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561EDD66-50C4-614A-88BB-A6C7A4F7ABD0}"/>
              </a:ext>
            </a:extLst>
          </p:cNvPr>
          <p:cNvCxnSpPr>
            <a:cxnSpLocks/>
          </p:cNvCxnSpPr>
          <p:nvPr/>
        </p:nvCxnSpPr>
        <p:spPr>
          <a:xfrm>
            <a:off x="6091023" y="11875"/>
            <a:ext cx="6100977" cy="0"/>
          </a:xfrm>
          <a:prstGeom prst="line">
            <a:avLst/>
          </a:prstGeom>
          <a:ln w="28575">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B1CFEDE7-BB06-B64D-BEC4-9ABB3E3254AC}"/>
              </a:ext>
            </a:extLst>
          </p:cNvPr>
          <p:cNvCxnSpPr>
            <a:cxnSpLocks/>
          </p:cNvCxnSpPr>
          <p:nvPr/>
        </p:nvCxnSpPr>
        <p:spPr>
          <a:xfrm>
            <a:off x="0" y="11875"/>
            <a:ext cx="6100977" cy="0"/>
          </a:xfrm>
          <a:prstGeom prst="line">
            <a:avLst/>
          </a:prstGeom>
          <a:ln w="28575">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23BED21C-5661-FD48-ADBE-0B6B11405C5E}"/>
              </a:ext>
            </a:extLst>
          </p:cNvPr>
          <p:cNvCxnSpPr>
            <a:cxnSpLocks/>
          </p:cNvCxnSpPr>
          <p:nvPr/>
        </p:nvCxnSpPr>
        <p:spPr>
          <a:xfrm>
            <a:off x="-9954" y="6846125"/>
            <a:ext cx="6100977" cy="0"/>
          </a:xfrm>
          <a:prstGeom prst="line">
            <a:avLst/>
          </a:prstGeom>
          <a:ln w="28575">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17A4E013-6062-0D42-AA71-2FA52BBAA81F}"/>
              </a:ext>
            </a:extLst>
          </p:cNvPr>
          <p:cNvCxnSpPr>
            <a:cxnSpLocks/>
          </p:cNvCxnSpPr>
          <p:nvPr/>
        </p:nvCxnSpPr>
        <p:spPr>
          <a:xfrm>
            <a:off x="6091023" y="6844145"/>
            <a:ext cx="6100977" cy="0"/>
          </a:xfrm>
          <a:prstGeom prst="line">
            <a:avLst/>
          </a:prstGeom>
          <a:ln w="28575">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55FEB1B8-98E8-B648-8E26-0CC21B382842}"/>
              </a:ext>
            </a:extLst>
          </p:cNvPr>
          <p:cNvSpPr txBox="1"/>
          <p:nvPr/>
        </p:nvSpPr>
        <p:spPr>
          <a:xfrm>
            <a:off x="7124191" y="5142038"/>
            <a:ext cx="4281744" cy="861774"/>
          </a:xfrm>
          <a:prstGeom prst="rect">
            <a:avLst/>
          </a:prstGeom>
          <a:noFill/>
        </p:spPr>
        <p:txBody>
          <a:bodyPr wrap="square" rtlCol="0">
            <a:spAutoFit/>
          </a:bodyPr>
          <a:lstStyle/>
          <a:p>
            <a:pPr algn="ctr"/>
            <a:r>
              <a:rPr lang="en-SA">
                <a:solidFill>
                  <a:schemeClr val="tx2">
                    <a:lumMod val="75000"/>
                  </a:schemeClr>
                </a:solidFill>
              </a:rPr>
              <a:t>More than double the amount,</a:t>
            </a:r>
            <a:r>
              <a:rPr lang="en-US">
                <a:solidFill>
                  <a:schemeClr val="tx2">
                    <a:lumMod val="75000"/>
                  </a:schemeClr>
                </a:solidFill>
              </a:rPr>
              <a:t> w</a:t>
            </a:r>
            <a:r>
              <a:rPr lang="en-SA">
                <a:solidFill>
                  <a:schemeClr val="tx2">
                    <a:lumMod val="75000"/>
                  </a:schemeClr>
                </a:solidFill>
              </a:rPr>
              <a:t>ith a more than </a:t>
            </a:r>
            <a:r>
              <a:rPr lang="en-US">
                <a:solidFill>
                  <a:schemeClr val="tx2">
                    <a:lumMod val="75000"/>
                  </a:schemeClr>
                </a:solidFill>
              </a:rPr>
              <a:t> </a:t>
            </a:r>
            <a:r>
              <a:rPr lang="en-SA" sz="3200" b="1">
                <a:solidFill>
                  <a:schemeClr val="tx2">
                    <a:lumMod val="75000"/>
                  </a:schemeClr>
                </a:solidFill>
              </a:rPr>
              <a:t>%</a:t>
            </a:r>
            <a:r>
              <a:rPr lang="en-SA" sz="3200" b="1">
                <a:solidFill>
                  <a:schemeClr val="tx2">
                    <a:lumMod val="75000"/>
                  </a:schemeClr>
                </a:solidFill>
                <a:latin typeface="Garamond" panose="02020404030301010803" pitchFamily="18" charset="0"/>
              </a:rPr>
              <a:t>111</a:t>
            </a:r>
            <a:r>
              <a:rPr lang="en-US" sz="3200" b="1">
                <a:solidFill>
                  <a:schemeClr val="tx2">
                    <a:lumMod val="75000"/>
                  </a:schemeClr>
                </a:solidFill>
                <a:latin typeface="Garamond" panose="02020404030301010803" pitchFamily="18" charset="0"/>
              </a:rPr>
              <a:t> </a:t>
            </a:r>
            <a:r>
              <a:rPr lang="en-SA">
                <a:solidFill>
                  <a:schemeClr val="tx2">
                    <a:lumMod val="75000"/>
                  </a:schemeClr>
                </a:solidFill>
              </a:rPr>
              <a:t>increase!</a:t>
            </a:r>
          </a:p>
        </p:txBody>
      </p:sp>
    </p:spTree>
    <p:extLst>
      <p:ext uri="{BB962C8B-B14F-4D97-AF65-F5344CB8AC3E}">
        <p14:creationId xmlns:p14="http://schemas.microsoft.com/office/powerpoint/2010/main" val="18271146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EBC2D51-0ADA-A24A-BE03-6C3B53B01188}"/>
              </a:ext>
            </a:extLst>
          </p:cNvPr>
          <p:cNvSpPr txBox="1"/>
          <p:nvPr/>
        </p:nvSpPr>
        <p:spPr>
          <a:xfrm>
            <a:off x="511334" y="4660923"/>
            <a:ext cx="11166316" cy="1446550"/>
          </a:xfrm>
          <a:prstGeom prst="rect">
            <a:avLst/>
          </a:prstGeom>
          <a:noFill/>
          <a:ln w="34925">
            <a:solidFill>
              <a:srgbClr val="588484"/>
            </a:solidFill>
          </a:ln>
        </p:spPr>
        <p:txBody>
          <a:bodyPr wrap="square" lIns="91440" tIns="45720" rIns="91440" bIns="45720" rtlCol="0" anchor="t">
            <a:spAutoFit/>
          </a:bodyPr>
          <a:lstStyle/>
          <a:p>
            <a:endParaRPr lang="en-SA" sz="2400"/>
          </a:p>
          <a:p>
            <a:r>
              <a:rPr lang="en-SA" sz="2400"/>
              <a:t>  To add, we were given a </a:t>
            </a:r>
            <a:r>
              <a:rPr lang="en-SA" sz="4000" b="1"/>
              <a:t>$1000 </a:t>
            </a:r>
            <a:r>
              <a:rPr lang="en-SA" sz="2400"/>
              <a:t>budget, and we still have more than </a:t>
            </a:r>
            <a:r>
              <a:rPr lang="en-SA" sz="4000" b="1"/>
              <a:t>$174 </a:t>
            </a:r>
            <a:r>
              <a:rPr lang="en-SA" sz="2400"/>
              <a:t>left.</a:t>
            </a:r>
          </a:p>
          <a:p>
            <a:endParaRPr lang="en-SA" sz="2400"/>
          </a:p>
        </p:txBody>
      </p:sp>
      <p:sp>
        <p:nvSpPr>
          <p:cNvPr id="6" name="TextBox 5">
            <a:extLst>
              <a:ext uri="{FF2B5EF4-FFF2-40B4-BE49-F238E27FC236}">
                <a16:creationId xmlns:a16="http://schemas.microsoft.com/office/drawing/2014/main" id="{0FC38AE2-91E1-004A-BFA8-D5B78FD77919}"/>
              </a:ext>
            </a:extLst>
          </p:cNvPr>
          <p:cNvSpPr txBox="1"/>
          <p:nvPr/>
        </p:nvSpPr>
        <p:spPr>
          <a:xfrm>
            <a:off x="483817" y="569660"/>
            <a:ext cx="5456068" cy="3631763"/>
          </a:xfrm>
          <a:prstGeom prst="rect">
            <a:avLst/>
          </a:prstGeom>
          <a:noFill/>
          <a:ln w="34925">
            <a:solidFill>
              <a:srgbClr val="588484"/>
            </a:solidFill>
          </a:ln>
        </p:spPr>
        <p:txBody>
          <a:bodyPr wrap="square" rtlCol="0">
            <a:spAutoFit/>
          </a:bodyPr>
          <a:lstStyle/>
          <a:p>
            <a:pPr algn="ctr"/>
            <a:endParaRPr lang="en-SA" sz="3200"/>
          </a:p>
          <a:p>
            <a:pPr algn="ctr"/>
            <a:r>
              <a:rPr lang="en-SA" sz="2800"/>
              <a:t>We have used every gram of ingredient in our inventory narrowing our slack to exactly</a:t>
            </a:r>
          </a:p>
          <a:p>
            <a:pPr algn="ctr"/>
            <a:endParaRPr lang="en-SA" sz="2000"/>
          </a:p>
          <a:p>
            <a:pPr algn="ctr"/>
            <a:r>
              <a:rPr lang="en-SA" sz="3200"/>
              <a:t>  </a:t>
            </a:r>
            <a:r>
              <a:rPr lang="en-SA" sz="6600" b="1"/>
              <a:t>0g</a:t>
            </a:r>
            <a:r>
              <a:rPr lang="en-US" sz="6600" b="1"/>
              <a:t> </a:t>
            </a:r>
            <a:r>
              <a:rPr lang="en-SA" sz="6600" b="1"/>
              <a:t>!</a:t>
            </a:r>
          </a:p>
          <a:p>
            <a:pPr algn="ctr"/>
            <a:endParaRPr lang="en-SA" sz="2800" b="1"/>
          </a:p>
        </p:txBody>
      </p:sp>
      <p:sp>
        <p:nvSpPr>
          <p:cNvPr id="10" name="TextBox 9">
            <a:extLst>
              <a:ext uri="{FF2B5EF4-FFF2-40B4-BE49-F238E27FC236}">
                <a16:creationId xmlns:a16="http://schemas.microsoft.com/office/drawing/2014/main" id="{978585D3-2CAF-FE49-829C-4BF06AD62D48}"/>
              </a:ext>
            </a:extLst>
          </p:cNvPr>
          <p:cNvSpPr txBox="1"/>
          <p:nvPr/>
        </p:nvSpPr>
        <p:spPr>
          <a:xfrm>
            <a:off x="7074752" y="1452320"/>
            <a:ext cx="3818866" cy="584775"/>
          </a:xfrm>
          <a:prstGeom prst="rect">
            <a:avLst/>
          </a:prstGeom>
          <a:noFill/>
        </p:spPr>
        <p:txBody>
          <a:bodyPr wrap="none" rtlCol="0">
            <a:spAutoFit/>
          </a:bodyPr>
          <a:lstStyle/>
          <a:p>
            <a:r>
              <a:rPr lang="en-SA" sz="3200"/>
              <a:t>Optimization Reports</a:t>
            </a:r>
          </a:p>
        </p:txBody>
      </p:sp>
      <p:sp>
        <p:nvSpPr>
          <p:cNvPr id="5" name="TextBox 4">
            <a:extLst>
              <a:ext uri="{FF2B5EF4-FFF2-40B4-BE49-F238E27FC236}">
                <a16:creationId xmlns:a16="http://schemas.microsoft.com/office/drawing/2014/main" id="{BC86F66E-FC85-493E-B350-F9BA024EAE1A}"/>
              </a:ext>
            </a:extLst>
          </p:cNvPr>
          <p:cNvSpPr txBox="1"/>
          <p:nvPr/>
        </p:nvSpPr>
        <p:spPr>
          <a:xfrm>
            <a:off x="6141667" y="3062840"/>
            <a:ext cx="5535983" cy="1138773"/>
          </a:xfrm>
          <a:prstGeom prst="rect">
            <a:avLst/>
          </a:prstGeom>
          <a:noFill/>
          <a:ln w="34925">
            <a:solidFill>
              <a:srgbClr val="588484"/>
            </a:solidFill>
          </a:ln>
        </p:spPr>
        <p:txBody>
          <a:bodyPr wrap="square" lIns="91440" tIns="45720" rIns="91440" bIns="45720" rtlCol="0" anchor="t">
            <a:spAutoFit/>
          </a:bodyPr>
          <a:lstStyle/>
          <a:p>
            <a:pPr algn="ctr"/>
            <a:r>
              <a:rPr lang="en-US" sz="2800"/>
              <a:t>By using all our ingredients we save </a:t>
            </a:r>
            <a:r>
              <a:rPr lang="en-US" sz="4000" b="1"/>
              <a:t>$5,509.06</a:t>
            </a:r>
            <a:endParaRPr lang="en-US" sz="4000">
              <a:ea typeface="+mn-lt"/>
              <a:cs typeface="+mn-lt"/>
            </a:endParaRPr>
          </a:p>
        </p:txBody>
      </p:sp>
    </p:spTree>
    <p:extLst>
      <p:ext uri="{BB962C8B-B14F-4D97-AF65-F5344CB8AC3E}">
        <p14:creationId xmlns:p14="http://schemas.microsoft.com/office/powerpoint/2010/main" val="21345708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C9C474"/>
        </a:solidFill>
        <a:effectLst/>
      </p:bgPr>
    </p:bg>
    <p:spTree>
      <p:nvGrpSpPr>
        <p:cNvPr id="1" name=""/>
        <p:cNvGrpSpPr/>
        <p:nvPr/>
      </p:nvGrpSpPr>
      <p:grpSpPr>
        <a:xfrm>
          <a:off x="0" y="0"/>
          <a:ext cx="0" cy="0"/>
          <a:chOff x="0" y="0"/>
          <a:chExt cx="0" cy="0"/>
        </a:xfrm>
      </p:grpSpPr>
      <p:sp>
        <p:nvSpPr>
          <p:cNvPr id="35" name="Rectangle 30">
            <a:extLst>
              <a:ext uri="{FF2B5EF4-FFF2-40B4-BE49-F238E27FC236}">
                <a16:creationId xmlns:a16="http://schemas.microsoft.com/office/drawing/2014/main" id="{84167985-D6E9-40FF-97C0-4B6D373E85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68" y="640080"/>
            <a:ext cx="10911865" cy="4626864"/>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2">
            <a:extLst>
              <a:ext uri="{FF2B5EF4-FFF2-40B4-BE49-F238E27FC236}">
                <a16:creationId xmlns:a16="http://schemas.microsoft.com/office/drawing/2014/main" id="{68801362-349C-44BE-BEF6-8E926E1D38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6196" y="804672"/>
            <a:ext cx="10579608" cy="42976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a:extLst>
              <a:ext uri="{FF2B5EF4-FFF2-40B4-BE49-F238E27FC236}">
                <a16:creationId xmlns:a16="http://schemas.microsoft.com/office/drawing/2014/main" id="{9AE2E221-222C-0744-BB21-1CA6B46B6C07}"/>
              </a:ext>
            </a:extLst>
          </p:cNvPr>
          <p:cNvPicPr>
            <a:picLocks noChangeAspect="1"/>
          </p:cNvPicPr>
          <p:nvPr/>
        </p:nvPicPr>
        <p:blipFill>
          <a:blip r:embed="rId2"/>
          <a:stretch>
            <a:fillRect/>
          </a:stretch>
        </p:blipFill>
        <p:spPr>
          <a:xfrm>
            <a:off x="332509" y="315884"/>
            <a:ext cx="11566567" cy="6134792"/>
          </a:xfrm>
          <a:prstGeom prst="rect">
            <a:avLst/>
          </a:prstGeom>
        </p:spPr>
      </p:pic>
      <p:sp>
        <p:nvSpPr>
          <p:cNvPr id="27" name="TextBox 26">
            <a:extLst>
              <a:ext uri="{FF2B5EF4-FFF2-40B4-BE49-F238E27FC236}">
                <a16:creationId xmlns:a16="http://schemas.microsoft.com/office/drawing/2014/main" id="{7CABA873-4F8A-2E47-9E12-04FFC3FC9317}"/>
              </a:ext>
            </a:extLst>
          </p:cNvPr>
          <p:cNvSpPr txBox="1"/>
          <p:nvPr/>
        </p:nvSpPr>
        <p:spPr>
          <a:xfrm>
            <a:off x="3711295" y="2627407"/>
            <a:ext cx="5092100" cy="1200329"/>
          </a:xfrm>
          <a:prstGeom prst="rect">
            <a:avLst/>
          </a:prstGeom>
          <a:noFill/>
        </p:spPr>
        <p:txBody>
          <a:bodyPr wrap="none" rtlCol="0">
            <a:spAutoFit/>
          </a:bodyPr>
          <a:lstStyle/>
          <a:p>
            <a:r>
              <a:rPr lang="en-SA" sz="7200" b="1">
                <a:solidFill>
                  <a:schemeClr val="accent1">
                    <a:lumMod val="50000"/>
                  </a:schemeClr>
                </a:solidFill>
                <a:latin typeface="Garamond" panose="02020404030301010803" pitchFamily="18" charset="0"/>
              </a:rPr>
              <a:t>BUT HOW?</a:t>
            </a:r>
          </a:p>
        </p:txBody>
      </p:sp>
    </p:spTree>
    <p:extLst>
      <p:ext uri="{BB962C8B-B14F-4D97-AF65-F5344CB8AC3E}">
        <p14:creationId xmlns:p14="http://schemas.microsoft.com/office/powerpoint/2010/main" val="28476865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C9C474"/>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191A9D7-6D76-364C-9DFF-603F998149C9}"/>
              </a:ext>
            </a:extLst>
          </p:cNvPr>
          <p:cNvSpPr txBox="1"/>
          <p:nvPr/>
        </p:nvSpPr>
        <p:spPr>
          <a:xfrm>
            <a:off x="7652154" y="639293"/>
            <a:ext cx="4067935" cy="1115690"/>
          </a:xfrm>
          <a:prstGeom prst="rect">
            <a:avLst/>
          </a:prstGeom>
          <a:solidFill>
            <a:schemeClr val="tx1">
              <a:lumMod val="95000"/>
              <a:alpha val="35000"/>
            </a:schemeClr>
          </a:solidFill>
          <a:ln w="25400">
            <a:solidFill>
              <a:schemeClr val="tx1">
                <a:lumMod val="75000"/>
                <a:lumOff val="25000"/>
              </a:schemeClr>
            </a:solidFill>
          </a:ln>
        </p:spPr>
        <p:txBody>
          <a:bodyPr wrap="square" rtlCol="0" anchor="ctr">
            <a:spAutoFit/>
          </a:bodyPr>
          <a:lstStyle/>
          <a:p>
            <a:pPr algn="ctr"/>
            <a:r>
              <a:rPr lang="en-US" sz="2800" b="1" spc="200">
                <a:latin typeface="Aldhabi" panose="01000000000000000000" pitchFamily="2" charset="-78"/>
                <a:cs typeface="Aldhabi" panose="01000000000000000000" pitchFamily="2" charset="-78"/>
              </a:rPr>
              <a:t>INTRODUCING OUR NEW DELICIOUS TYPES OF TEA</a:t>
            </a:r>
            <a:r>
              <a:rPr lang="en-US" sz="2400" b="1" spc="200">
                <a:latin typeface="Garamond" panose="02020404030301010803" pitchFamily="18" charset="0"/>
                <a:cs typeface="Aldhabi" pitchFamily="2" charset="-78"/>
              </a:rPr>
              <a:t>!</a:t>
            </a:r>
          </a:p>
          <a:p>
            <a:pPr algn="ctr"/>
            <a:endParaRPr lang="en-US" sz="1050" b="1" spc="200">
              <a:latin typeface="Garamond" panose="02020404030301010803" pitchFamily="18" charset="0"/>
              <a:cs typeface="Aldhabi" pitchFamily="2" charset="-78"/>
            </a:endParaRPr>
          </a:p>
        </p:txBody>
      </p:sp>
      <p:sp>
        <p:nvSpPr>
          <p:cNvPr id="19" name="Rectangle 14">
            <a:extLst>
              <a:ext uri="{FF2B5EF4-FFF2-40B4-BE49-F238E27FC236}">
                <a16:creationId xmlns:a16="http://schemas.microsoft.com/office/drawing/2014/main" id="{CCDB698F-9197-4A95-8D96-5E4C666DA7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7045" y="640080"/>
            <a:ext cx="6897625" cy="5263134"/>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6">
            <a:extLst>
              <a:ext uri="{FF2B5EF4-FFF2-40B4-BE49-F238E27FC236}">
                <a16:creationId xmlns:a16="http://schemas.microsoft.com/office/drawing/2014/main" id="{5B5B6914-7198-4D63-A4AD-C983535554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3161" y="802767"/>
            <a:ext cx="6565392" cy="493776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987283A6-4D55-F54C-8512-E98482865E4C}"/>
              </a:ext>
            </a:extLst>
          </p:cNvPr>
          <p:cNvPicPr>
            <a:picLocks noChangeAspect="1"/>
          </p:cNvPicPr>
          <p:nvPr/>
        </p:nvPicPr>
        <p:blipFill rotWithShape="1">
          <a:blip r:embed="rId3"/>
          <a:srcRect r="8317" b="2"/>
          <a:stretch/>
        </p:blipFill>
        <p:spPr>
          <a:xfrm>
            <a:off x="1113201" y="1122807"/>
            <a:ext cx="5925312" cy="4297680"/>
          </a:xfrm>
          <a:prstGeom prst="rect">
            <a:avLst/>
          </a:prstGeom>
        </p:spPr>
      </p:pic>
      <p:sp>
        <p:nvSpPr>
          <p:cNvPr id="7" name="TextBox 6">
            <a:extLst>
              <a:ext uri="{FF2B5EF4-FFF2-40B4-BE49-F238E27FC236}">
                <a16:creationId xmlns:a16="http://schemas.microsoft.com/office/drawing/2014/main" id="{990333AF-4D00-614E-B7CB-C3A4B8C45D71}"/>
              </a:ext>
            </a:extLst>
          </p:cNvPr>
          <p:cNvSpPr txBox="1"/>
          <p:nvPr/>
        </p:nvSpPr>
        <p:spPr>
          <a:xfrm>
            <a:off x="7664347" y="2069409"/>
            <a:ext cx="4055742" cy="3847207"/>
          </a:xfrm>
          <a:prstGeom prst="rect">
            <a:avLst/>
          </a:prstGeom>
          <a:solidFill>
            <a:schemeClr val="tx1">
              <a:lumMod val="95000"/>
              <a:alpha val="23000"/>
            </a:schemeClr>
          </a:solidFill>
          <a:ln w="25400">
            <a:solidFill>
              <a:schemeClr val="tx1">
                <a:lumMod val="75000"/>
                <a:lumOff val="25000"/>
              </a:schemeClr>
            </a:solidFill>
          </a:ln>
        </p:spPr>
        <p:txBody>
          <a:bodyPr wrap="square" rtlCol="0">
            <a:spAutoFit/>
          </a:bodyPr>
          <a:lstStyle/>
          <a:p>
            <a:r>
              <a:rPr lang="en-SA" sz="2000" b="1">
                <a:latin typeface="Aldhabi" pitchFamily="2" charset="-78"/>
                <a:ea typeface="Palatino" pitchFamily="2" charset="77"/>
                <a:cs typeface="Aldhabi" pitchFamily="2" charset="-78"/>
              </a:rPr>
              <a:t> </a:t>
            </a:r>
            <a:r>
              <a:rPr lang="en-SA" sz="3200" b="1">
                <a:latin typeface="Aldhabi" pitchFamily="2" charset="-78"/>
                <a:ea typeface="Palatino" pitchFamily="2" charset="77"/>
                <a:cs typeface="Aldhabi" pitchFamily="2" charset="-78"/>
              </a:rPr>
              <a:t>-</a:t>
            </a:r>
            <a:r>
              <a:rPr lang="en-SA" sz="3200">
                <a:latin typeface="Aldhabi" pitchFamily="2" charset="-78"/>
                <a:ea typeface="Palatino" pitchFamily="2" charset="77"/>
                <a:cs typeface="Aldhabi" pitchFamily="2" charset="-78"/>
              </a:rPr>
              <a:t> Cinnabon Heaven    - Calmness         - Cold Reliever             - T</a:t>
            </a:r>
            <a:r>
              <a:rPr lang="en-US" sz="3200">
                <a:latin typeface="Aldhabi" pitchFamily="2" charset="-78"/>
                <a:ea typeface="Palatino" pitchFamily="2" charset="77"/>
                <a:cs typeface="Aldhabi" pitchFamily="2" charset="-78"/>
              </a:rPr>
              <a:t>ui</a:t>
            </a:r>
            <a:r>
              <a:rPr lang="en-SA" sz="3200">
                <a:latin typeface="Aldhabi" pitchFamily="2" charset="-78"/>
                <a:ea typeface="Palatino" pitchFamily="2" charset="77"/>
                <a:cs typeface="Aldhabi" pitchFamily="2" charset="-78"/>
              </a:rPr>
              <a:t>ty Fruity</a:t>
            </a:r>
          </a:p>
          <a:p>
            <a:r>
              <a:rPr lang="en-SA" sz="3200">
                <a:latin typeface="Aldhabi" pitchFamily="2" charset="-78"/>
                <a:ea typeface="Palatino" pitchFamily="2" charset="77"/>
                <a:cs typeface="Aldhabi" pitchFamily="2" charset="-78"/>
              </a:rPr>
              <a:t> - Sweet &amp; Spicy           - Floral</a:t>
            </a:r>
          </a:p>
          <a:p>
            <a:r>
              <a:rPr lang="en-SA" sz="3200">
                <a:latin typeface="Aldhabi" pitchFamily="2" charset="-78"/>
                <a:ea typeface="Palatino" pitchFamily="2" charset="77"/>
                <a:cs typeface="Aldhabi" pitchFamily="2" charset="-78"/>
              </a:rPr>
              <a:t>- Mint Magic                - Lemon Mint</a:t>
            </a:r>
          </a:p>
          <a:p>
            <a:r>
              <a:rPr lang="en-SA" sz="3200">
                <a:latin typeface="Aldhabi" pitchFamily="2" charset="-78"/>
                <a:ea typeface="Palatino" pitchFamily="2" charset="77"/>
                <a:cs typeface="Aldhabi" pitchFamily="2" charset="-78"/>
              </a:rPr>
              <a:t>- Rare Combo              - Sunshine </a:t>
            </a:r>
          </a:p>
          <a:p>
            <a:r>
              <a:rPr lang="en-SA" sz="3200">
                <a:latin typeface="Aldhabi" pitchFamily="2" charset="-78"/>
                <a:ea typeface="Palatino" pitchFamily="2" charset="77"/>
                <a:cs typeface="Aldhabi" pitchFamily="2" charset="-78"/>
              </a:rPr>
              <a:t>- Sweet Peppermint  - Spicy Lemon  </a:t>
            </a:r>
          </a:p>
          <a:p>
            <a:r>
              <a:rPr lang="en-US" sz="3200">
                <a:latin typeface="Aldhabi" pitchFamily="2" charset="-78"/>
                <a:ea typeface="Palatino" pitchFamily="2" charset="77"/>
                <a:cs typeface="Aldhabi" pitchFamily="2" charset="-78"/>
              </a:rPr>
              <a:t>- </a:t>
            </a:r>
            <a:r>
              <a:rPr lang="en-SA" sz="3200">
                <a:latin typeface="Aldhabi" pitchFamily="2" charset="-78"/>
                <a:ea typeface="Palatino" pitchFamily="2" charset="77"/>
                <a:cs typeface="Aldhabi" pitchFamily="2" charset="-78"/>
              </a:rPr>
              <a:t>Fitness</a:t>
            </a:r>
            <a:endParaRPr lang="en-US" sz="3200">
              <a:latin typeface="Aldhabi" pitchFamily="2" charset="-78"/>
              <a:ea typeface="Palatino" pitchFamily="2" charset="77"/>
              <a:cs typeface="Aldhabi" pitchFamily="2" charset="-78"/>
            </a:endParaRPr>
          </a:p>
          <a:p>
            <a:pPr marL="457200" indent="-457200">
              <a:buFontTx/>
              <a:buChar char="-"/>
            </a:pPr>
            <a:endParaRPr lang="en-SA" sz="2000">
              <a:latin typeface="Aldhabi" pitchFamily="2" charset="-78"/>
              <a:ea typeface="Palatino" pitchFamily="2" charset="77"/>
              <a:cs typeface="Aldhabi" pitchFamily="2" charset="-78"/>
            </a:endParaRPr>
          </a:p>
        </p:txBody>
      </p:sp>
    </p:spTree>
    <p:extLst>
      <p:ext uri="{BB962C8B-B14F-4D97-AF65-F5344CB8AC3E}">
        <p14:creationId xmlns:p14="http://schemas.microsoft.com/office/powerpoint/2010/main" val="21478788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BB5BFA-C58B-8C49-95E2-E8AFC82F3FBD}"/>
              </a:ext>
            </a:extLst>
          </p:cNvPr>
          <p:cNvSpPr>
            <a:spLocks noGrp="1"/>
          </p:cNvSpPr>
          <p:nvPr>
            <p:ph type="title"/>
          </p:nvPr>
        </p:nvSpPr>
        <p:spPr>
          <a:xfrm>
            <a:off x="514353" y="376238"/>
            <a:ext cx="3630384" cy="783091"/>
          </a:xfrm>
        </p:spPr>
        <p:txBody>
          <a:bodyPr vert="horz" lIns="274320" tIns="182880" rIns="274320" bIns="182880" rtlCol="0" anchor="ctr" anchorCtr="1">
            <a:noAutofit/>
          </a:bodyPr>
          <a:lstStyle/>
          <a:p>
            <a:r>
              <a:rPr lang="en-US" sz="2000">
                <a:solidFill>
                  <a:schemeClr val="tx1"/>
                </a:solidFill>
                <a:latin typeface="+mn-lt"/>
                <a:cs typeface="Aldhabi" pitchFamily="2" charset="-78"/>
              </a:rPr>
              <a:t>Cinnabon Heaven</a:t>
            </a:r>
          </a:p>
        </p:txBody>
      </p:sp>
      <p:pic>
        <p:nvPicPr>
          <p:cNvPr id="5" name="Picture 4">
            <a:extLst>
              <a:ext uri="{FF2B5EF4-FFF2-40B4-BE49-F238E27FC236}">
                <a16:creationId xmlns:a16="http://schemas.microsoft.com/office/drawing/2014/main" id="{0726F869-4FD4-2F45-92FB-9639090AE554}"/>
              </a:ext>
            </a:extLst>
          </p:cNvPr>
          <p:cNvPicPr>
            <a:picLocks noChangeAspect="1"/>
          </p:cNvPicPr>
          <p:nvPr/>
        </p:nvPicPr>
        <p:blipFill rotWithShape="1">
          <a:blip r:embed="rId2"/>
          <a:srcRect t="9018" r="-1" b="-1"/>
          <a:stretch/>
        </p:blipFill>
        <p:spPr>
          <a:xfrm>
            <a:off x="4654296" y="10"/>
            <a:ext cx="7537703" cy="6857990"/>
          </a:xfrm>
          <a:prstGeom prst="rect">
            <a:avLst/>
          </a:prstGeom>
        </p:spPr>
      </p:pic>
      <p:sp>
        <p:nvSpPr>
          <p:cNvPr id="7" name="Oval 6">
            <a:extLst>
              <a:ext uri="{FF2B5EF4-FFF2-40B4-BE49-F238E27FC236}">
                <a16:creationId xmlns:a16="http://schemas.microsoft.com/office/drawing/2014/main" id="{37C5E13E-70D7-468D-9099-BE8D56071678}"/>
              </a:ext>
            </a:extLst>
          </p:cNvPr>
          <p:cNvSpPr/>
          <p:nvPr/>
        </p:nvSpPr>
        <p:spPr>
          <a:xfrm>
            <a:off x="1826853" y="4011010"/>
            <a:ext cx="1139699" cy="1132966"/>
          </a:xfrm>
          <a:prstGeom prst="ellipse">
            <a:avLst/>
          </a:prstGeom>
          <a:noFill/>
          <a:ln w="12700" cap="flat" cmpd="sng" algn="ctr">
            <a:solidFill>
              <a:srgbClr val="FFFFFF">
                <a:lumMod val="9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panose="020B0502020104020203"/>
              <a:ea typeface="+mn-ea"/>
              <a:cs typeface="+mn-cs"/>
            </a:endParaRPr>
          </a:p>
        </p:txBody>
      </p:sp>
      <p:sp>
        <p:nvSpPr>
          <p:cNvPr id="9" name="TextBox 8">
            <a:extLst>
              <a:ext uri="{FF2B5EF4-FFF2-40B4-BE49-F238E27FC236}">
                <a16:creationId xmlns:a16="http://schemas.microsoft.com/office/drawing/2014/main" id="{11E140C2-FD45-4C21-AD40-2DC40E68ACBB}"/>
              </a:ext>
            </a:extLst>
          </p:cNvPr>
          <p:cNvSpPr txBox="1"/>
          <p:nvPr/>
        </p:nvSpPr>
        <p:spPr>
          <a:xfrm>
            <a:off x="160867" y="3486189"/>
            <a:ext cx="4546346" cy="292387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a:p>
            <a:pPr marL="0" marR="0" lvl="0" indent="0" algn="ctr" defTabSz="914400" eaLnBrk="1" fontAlgn="auto" latinLnBrk="0" hangingPunct="1">
              <a:lnSpc>
                <a:spcPct val="150000"/>
              </a:lnSpc>
              <a:spcBef>
                <a:spcPts val="0"/>
              </a:spcBef>
              <a:spcAft>
                <a:spcPts val="0"/>
              </a:spcAft>
              <a:buClrTx/>
              <a:buSzTx/>
              <a:buFontTx/>
              <a:buNone/>
              <a:tabLst/>
              <a:defRPr/>
            </a:pPr>
            <a:r>
              <a:rPr kumimoji="0" lang="en-US" sz="6000" b="1" i="0" u="none" strike="noStrike" kern="0" cap="none" spc="0" normalizeH="0" baseline="0" noProof="0">
                <a:ln>
                  <a:noFill/>
                </a:ln>
                <a:solidFill>
                  <a:srgbClr val="FFFFFF">
                    <a:lumMod val="95000"/>
                  </a:srgbClr>
                </a:solidFill>
                <a:effectLst/>
                <a:uLnTx/>
                <a:uFillTx/>
                <a:latin typeface="Calibri" panose="020F0502020204030204" pitchFamily="34" charset="0"/>
                <a:cs typeface="Calibri" panose="020F0502020204030204" pitchFamily="34" charset="0"/>
              </a:rPr>
              <a:t>1</a:t>
            </a:r>
            <a:r>
              <a:rPr kumimoji="0" lang="en-US" sz="6000" b="1" i="0" u="none" strike="noStrike" kern="0" cap="none" spc="0" normalizeH="0" baseline="30000" noProof="0">
                <a:ln>
                  <a:noFill/>
                </a:ln>
                <a:solidFill>
                  <a:srgbClr val="FFFFFF">
                    <a:lumMod val="95000"/>
                  </a:srgbClr>
                </a:solidFill>
                <a:effectLst/>
                <a:uLnTx/>
                <a:uFillTx/>
                <a:latin typeface="Calibri" panose="020F0502020204030204" pitchFamily="34" charset="0"/>
                <a:cs typeface="Calibri" panose="020F0502020204030204" pitchFamily="34" charset="0"/>
              </a:rPr>
              <a:t>st </a:t>
            </a:r>
          </a:p>
          <a:p>
            <a:pPr marL="0" marR="0" lvl="0" indent="0" algn="ctr" defTabSz="914400" eaLnBrk="1" fontAlgn="auto" latinLnBrk="0" hangingPunct="1">
              <a:lnSpc>
                <a:spcPct val="150000"/>
              </a:lnSpc>
              <a:spcBef>
                <a:spcPts val="0"/>
              </a:spcBef>
              <a:spcAft>
                <a:spcPts val="0"/>
              </a:spcAft>
              <a:buClrTx/>
              <a:buSzTx/>
              <a:buFontTx/>
              <a:buNone/>
              <a:tabLst/>
              <a:defRPr/>
            </a:pPr>
            <a:endParaRPr kumimoji="0" lang="en-US" sz="1600" b="1" i="0" u="none" strike="noStrike" kern="0" cap="none" spc="0" normalizeH="0" baseline="30000" noProof="0">
              <a:ln>
                <a:noFill/>
              </a:ln>
              <a:solidFill>
                <a:srgbClr val="FFFFFF">
                  <a:lumMod val="95000"/>
                </a:srgbClr>
              </a:solidFill>
              <a:effectLst/>
              <a:uLnTx/>
              <a:uFillTx/>
              <a:latin typeface="Calibri" panose="020F0502020204030204" pitchFamily="34" charset="0"/>
              <a:cs typeface="Calibri" panose="020F0502020204030204"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FFFFFF">
                    <a:lumMod val="95000"/>
                  </a:srgbClr>
                </a:solidFill>
                <a:effectLst/>
                <a:uLnTx/>
                <a:uFillTx/>
                <a:cs typeface="Calibri" panose="020F0502020204030204" pitchFamily="34" charset="0"/>
              </a:rPr>
              <a:t>Highest profit among all teas! It holds this title with </a:t>
            </a:r>
            <a:r>
              <a:rPr kumimoji="0" lang="en-US" sz="2000" b="1" i="1" u="none" strike="noStrike" kern="0" cap="none" spc="0" normalizeH="0" baseline="0" noProof="0">
                <a:ln>
                  <a:noFill/>
                </a:ln>
                <a:solidFill>
                  <a:srgbClr val="FFFFFF">
                    <a:lumMod val="95000"/>
                  </a:srgbClr>
                </a:solidFill>
                <a:effectLst/>
                <a:uLnTx/>
                <a:uFillTx/>
                <a:cs typeface="Calibri" panose="020F0502020204030204" pitchFamily="34" charset="0"/>
              </a:rPr>
              <a:t>Peppermint Patty </a:t>
            </a:r>
            <a:r>
              <a:rPr kumimoji="0" lang="en-US" sz="2000" u="none" strike="noStrike" kern="0" cap="none" spc="0" normalizeH="0" baseline="0" noProof="0">
                <a:ln>
                  <a:noFill/>
                </a:ln>
                <a:solidFill>
                  <a:srgbClr val="FFFFFF">
                    <a:lumMod val="95000"/>
                  </a:srgbClr>
                </a:solidFill>
                <a:effectLst/>
                <a:uLnTx/>
                <a:uFillTx/>
                <a:cs typeface="Calibri" panose="020F0502020204030204" pitchFamily="34" charset="0"/>
              </a:rPr>
              <a:t>tea</a:t>
            </a:r>
            <a:r>
              <a:rPr lang="en-US" sz="2000" b="1" i="1" kern="0">
                <a:solidFill>
                  <a:srgbClr val="FFFFFF">
                    <a:lumMod val="95000"/>
                  </a:srgbClr>
                </a:solidFill>
                <a:cs typeface="Calibri" panose="020F0502020204030204" pitchFamily="34" charset="0"/>
              </a:rPr>
              <a:t> </a:t>
            </a:r>
            <a:r>
              <a:rPr kumimoji="0" lang="en-US" sz="2000" b="0" i="0" u="none" strike="noStrike" kern="0" cap="none" spc="0" normalizeH="0" baseline="0" noProof="0">
                <a:ln>
                  <a:noFill/>
                </a:ln>
                <a:solidFill>
                  <a:srgbClr val="FFFFFF">
                    <a:lumMod val="95000"/>
                  </a:srgbClr>
                </a:solidFill>
                <a:effectLst/>
                <a:uLnTx/>
                <a:uFillTx/>
                <a:cs typeface="Calibri" panose="020F0502020204030204" pitchFamily="34" charset="0"/>
              </a:rPr>
              <a:t>which shares the same profit.</a:t>
            </a:r>
            <a:endParaRPr kumimoji="0" lang="en-US" sz="2000" b="0" i="0" u="none" strike="noStrike" kern="0" cap="none" spc="0" normalizeH="0" baseline="0" noProof="0">
              <a:ln>
                <a:noFill/>
              </a:ln>
              <a:solidFill>
                <a:srgbClr val="000000"/>
              </a:solidFill>
              <a:effectLst/>
              <a:uLnTx/>
              <a:uFillTx/>
            </a:endParaRPr>
          </a:p>
        </p:txBody>
      </p:sp>
      <p:sp>
        <p:nvSpPr>
          <p:cNvPr id="3" name="TextBox 2">
            <a:extLst>
              <a:ext uri="{FF2B5EF4-FFF2-40B4-BE49-F238E27FC236}">
                <a16:creationId xmlns:a16="http://schemas.microsoft.com/office/drawing/2014/main" id="{2D583F2C-2051-4173-8DD6-61BD6CF52C03}"/>
              </a:ext>
            </a:extLst>
          </p:cNvPr>
          <p:cNvSpPr txBox="1"/>
          <p:nvPr/>
        </p:nvSpPr>
        <p:spPr>
          <a:xfrm>
            <a:off x="576071" y="1495569"/>
            <a:ext cx="3473413" cy="2123658"/>
          </a:xfrm>
          <a:prstGeom prst="rect">
            <a:avLst/>
          </a:prstGeom>
          <a:noFill/>
        </p:spPr>
        <p:txBody>
          <a:bodyPr wrap="square" rtlCol="0">
            <a:spAutoFit/>
          </a:bodyPr>
          <a:lstStyle/>
          <a:p>
            <a:pPr algn="ctr"/>
            <a:r>
              <a:rPr lang="en-US"/>
              <a:t>Cinnabon Heaven generates a profit of</a:t>
            </a:r>
          </a:p>
          <a:p>
            <a:pPr algn="ctr"/>
            <a:endParaRPr lang="en-US"/>
          </a:p>
          <a:p>
            <a:pPr algn="ctr"/>
            <a:r>
              <a:rPr lang="en-US" sz="4000" b="1"/>
              <a:t>$3.72 </a:t>
            </a:r>
            <a:r>
              <a:rPr lang="en-US"/>
              <a:t>per box</a:t>
            </a:r>
          </a:p>
          <a:p>
            <a:pPr algn="ctr"/>
            <a:endParaRPr lang="en-US"/>
          </a:p>
          <a:p>
            <a:pPr algn="ctr"/>
            <a:r>
              <a:rPr lang="en-US" sz="2000"/>
              <a:t>As a result, it is ranked</a:t>
            </a:r>
          </a:p>
        </p:txBody>
      </p:sp>
    </p:spTree>
    <p:extLst>
      <p:ext uri="{BB962C8B-B14F-4D97-AF65-F5344CB8AC3E}">
        <p14:creationId xmlns:p14="http://schemas.microsoft.com/office/powerpoint/2010/main" val="42814440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pic>
        <p:nvPicPr>
          <p:cNvPr id="5" name="Picture 4" descr="A picture containing food, different&#10;&#10;Description automatically generated">
            <a:extLst>
              <a:ext uri="{FF2B5EF4-FFF2-40B4-BE49-F238E27FC236}">
                <a16:creationId xmlns:a16="http://schemas.microsoft.com/office/drawing/2014/main" id="{D1D41565-1CE1-D142-9009-858D008DF073}"/>
              </a:ext>
            </a:extLst>
          </p:cNvPr>
          <p:cNvPicPr>
            <a:picLocks noChangeAspect="1"/>
          </p:cNvPicPr>
          <p:nvPr/>
        </p:nvPicPr>
        <p:blipFill>
          <a:blip r:embed="rId2"/>
          <a:stretch>
            <a:fillRect/>
          </a:stretch>
        </p:blipFill>
        <p:spPr>
          <a:xfrm>
            <a:off x="4654032" y="516688"/>
            <a:ext cx="7318057" cy="5755775"/>
          </a:xfrm>
          <a:prstGeom prst="rect">
            <a:avLst/>
          </a:prstGeom>
        </p:spPr>
      </p:pic>
      <p:sp>
        <p:nvSpPr>
          <p:cNvPr id="6" name="Title 1">
            <a:extLst>
              <a:ext uri="{FF2B5EF4-FFF2-40B4-BE49-F238E27FC236}">
                <a16:creationId xmlns:a16="http://schemas.microsoft.com/office/drawing/2014/main" id="{230E1A40-4F5D-0E41-9AA4-D0A2FCD4DCF8}"/>
              </a:ext>
            </a:extLst>
          </p:cNvPr>
          <p:cNvSpPr>
            <a:spLocks noGrp="1"/>
          </p:cNvSpPr>
          <p:nvPr>
            <p:ph type="title"/>
          </p:nvPr>
        </p:nvSpPr>
        <p:spPr>
          <a:xfrm>
            <a:off x="658937" y="250217"/>
            <a:ext cx="3595237" cy="787507"/>
          </a:xfrm>
        </p:spPr>
        <p:txBody>
          <a:bodyPr vert="horz" lIns="274320" tIns="182880" rIns="274320" bIns="182880" rtlCol="0" anchor="ctr" anchorCtr="1">
            <a:noAutofit/>
          </a:bodyPr>
          <a:lstStyle/>
          <a:p>
            <a:r>
              <a:rPr lang="en-US" sz="2000">
                <a:solidFill>
                  <a:schemeClr val="tx1"/>
                </a:solidFill>
                <a:latin typeface="+mn-lt"/>
                <a:cs typeface="Aldhabi" pitchFamily="2" charset="-78"/>
              </a:rPr>
              <a:t>Tuity Fruity</a:t>
            </a:r>
          </a:p>
        </p:txBody>
      </p:sp>
      <p:sp>
        <p:nvSpPr>
          <p:cNvPr id="7" name="TextBox 6">
            <a:extLst>
              <a:ext uri="{FF2B5EF4-FFF2-40B4-BE49-F238E27FC236}">
                <a16:creationId xmlns:a16="http://schemas.microsoft.com/office/drawing/2014/main" id="{85F2086E-1E6D-3444-AD57-C9F7D12B34FE}"/>
              </a:ext>
            </a:extLst>
          </p:cNvPr>
          <p:cNvSpPr txBox="1"/>
          <p:nvPr/>
        </p:nvSpPr>
        <p:spPr>
          <a:xfrm>
            <a:off x="9769643" y="1604210"/>
            <a:ext cx="1033360" cy="523220"/>
          </a:xfrm>
          <a:prstGeom prst="rect">
            <a:avLst/>
          </a:prstGeom>
          <a:noFill/>
        </p:spPr>
        <p:txBody>
          <a:bodyPr wrap="none" rtlCol="0">
            <a:spAutoFit/>
          </a:bodyPr>
          <a:lstStyle/>
          <a:p>
            <a:r>
              <a:rPr lang="en-SA" sz="2800" b="1">
                <a:solidFill>
                  <a:srgbClr val="FEFDFF"/>
                </a:solidFill>
              </a:rPr>
              <a:t>HOT</a:t>
            </a:r>
            <a:endParaRPr lang="en-SA" b="1">
              <a:solidFill>
                <a:srgbClr val="FEFDFF"/>
              </a:solidFill>
            </a:endParaRPr>
          </a:p>
        </p:txBody>
      </p:sp>
      <p:sp>
        <p:nvSpPr>
          <p:cNvPr id="8" name="TextBox 7">
            <a:extLst>
              <a:ext uri="{FF2B5EF4-FFF2-40B4-BE49-F238E27FC236}">
                <a16:creationId xmlns:a16="http://schemas.microsoft.com/office/drawing/2014/main" id="{C2248E7E-326F-7742-84A9-EE7D68D85DB2}"/>
              </a:ext>
            </a:extLst>
          </p:cNvPr>
          <p:cNvSpPr txBox="1"/>
          <p:nvPr/>
        </p:nvSpPr>
        <p:spPr>
          <a:xfrm>
            <a:off x="6272464" y="4588042"/>
            <a:ext cx="1285929" cy="523220"/>
          </a:xfrm>
          <a:prstGeom prst="rect">
            <a:avLst/>
          </a:prstGeom>
          <a:noFill/>
        </p:spPr>
        <p:txBody>
          <a:bodyPr wrap="none" rtlCol="0">
            <a:spAutoFit/>
          </a:bodyPr>
          <a:lstStyle/>
          <a:p>
            <a:r>
              <a:rPr lang="en-SA" sz="2800" b="1"/>
              <a:t>COLD</a:t>
            </a:r>
            <a:endParaRPr lang="en-SA" b="1"/>
          </a:p>
        </p:txBody>
      </p:sp>
      <p:sp>
        <p:nvSpPr>
          <p:cNvPr id="10" name="TextBox 9">
            <a:extLst>
              <a:ext uri="{FF2B5EF4-FFF2-40B4-BE49-F238E27FC236}">
                <a16:creationId xmlns:a16="http://schemas.microsoft.com/office/drawing/2014/main" id="{F2DBAB98-7D91-457F-B630-46A4A9641972}"/>
              </a:ext>
            </a:extLst>
          </p:cNvPr>
          <p:cNvSpPr txBox="1"/>
          <p:nvPr/>
        </p:nvSpPr>
        <p:spPr>
          <a:xfrm>
            <a:off x="219911" y="1219344"/>
            <a:ext cx="4480677" cy="5447645"/>
          </a:xfrm>
          <a:prstGeom prst="rect">
            <a:avLst/>
          </a:prstGeom>
          <a:noFill/>
        </p:spPr>
        <p:txBody>
          <a:bodyPr wrap="square" rtlCol="0">
            <a:spAutoFit/>
          </a:bodyPr>
          <a:lstStyle/>
          <a:p>
            <a:pPr algn="ctr"/>
            <a:r>
              <a:rPr lang="en-US" sz="1600">
                <a:cs typeface="Aldhabi" pitchFamily="2" charset="-78"/>
              </a:rPr>
              <a:t>Tuity Fruity is popular among fruit fans, fitness enthusiasts, and celebrities. </a:t>
            </a:r>
          </a:p>
          <a:p>
            <a:pPr algn="ctr"/>
            <a:endParaRPr lang="en-US" sz="1600">
              <a:cs typeface="Aldhabi" pitchFamily="2" charset="-78"/>
            </a:endParaRPr>
          </a:p>
          <a:p>
            <a:pPr algn="ctr"/>
            <a:r>
              <a:rPr lang="en-US" sz="1600">
                <a:cs typeface="Aldhabi" pitchFamily="2" charset="-78"/>
              </a:rPr>
              <a:t>This can be attributed to its photogenic looks, great taste, and the ability to serve it both hot and cold! </a:t>
            </a:r>
          </a:p>
          <a:p>
            <a:pPr algn="ctr"/>
            <a:endParaRPr lang="en-US">
              <a:cs typeface="Aldhabi" pitchFamily="2" charset="-78"/>
            </a:endParaRPr>
          </a:p>
          <a:p>
            <a:pPr algn="ctr"/>
            <a:r>
              <a:rPr lang="en-US">
                <a:cs typeface="Aldhabi" pitchFamily="2" charset="-78"/>
              </a:rPr>
              <a:t>It </a:t>
            </a:r>
            <a:r>
              <a:rPr lang="en-US"/>
              <a:t>generates a profit of</a:t>
            </a:r>
          </a:p>
          <a:p>
            <a:pPr algn="ctr"/>
            <a:endParaRPr lang="en-US"/>
          </a:p>
          <a:p>
            <a:pPr algn="ctr"/>
            <a:r>
              <a:rPr lang="en-US" sz="4000" b="1"/>
              <a:t>$3.04 </a:t>
            </a:r>
            <a:r>
              <a:rPr lang="en-US"/>
              <a:t>per box</a:t>
            </a:r>
          </a:p>
          <a:p>
            <a:pPr algn="ctr"/>
            <a:endParaRPr lang="en-US"/>
          </a:p>
          <a:p>
            <a:pPr algn="ctr"/>
            <a:r>
              <a:rPr lang="en-US"/>
              <a:t>As a result, it is ranked</a:t>
            </a:r>
          </a:p>
          <a:p>
            <a:pPr algn="ctr"/>
            <a:endParaRPr lang="en-US" sz="2000" b="1" kern="0" baseline="30000">
              <a:solidFill>
                <a:srgbClr val="FFFFFF">
                  <a:lumMod val="95000"/>
                </a:srgbClr>
              </a:solidFill>
              <a:latin typeface="Calibri" panose="020F0502020204030204" pitchFamily="34" charset="0"/>
              <a:cs typeface="Calibri" panose="020F0502020204030204" pitchFamily="34" charset="0"/>
            </a:endParaRPr>
          </a:p>
          <a:p>
            <a:pPr algn="ctr"/>
            <a:endParaRPr lang="en-US" sz="2000" b="1" kern="0" baseline="30000">
              <a:solidFill>
                <a:srgbClr val="FFFFFF">
                  <a:lumMod val="95000"/>
                </a:srgbClr>
              </a:solidFill>
              <a:latin typeface="Calibri" panose="020F0502020204030204" pitchFamily="34" charset="0"/>
              <a:cs typeface="Calibri" panose="020F0502020204030204" pitchFamily="34" charset="0"/>
            </a:endParaRPr>
          </a:p>
          <a:p>
            <a:pPr algn="ctr"/>
            <a:endParaRPr lang="en-US" sz="2000" b="1" kern="0" baseline="30000">
              <a:solidFill>
                <a:srgbClr val="FFFFFF">
                  <a:lumMod val="95000"/>
                </a:srgbClr>
              </a:solidFill>
              <a:latin typeface="Calibri" panose="020F0502020204030204" pitchFamily="34" charset="0"/>
              <a:cs typeface="Calibri" panose="020F0502020204030204" pitchFamily="34" charset="0"/>
            </a:endParaRPr>
          </a:p>
          <a:p>
            <a:pPr algn="ctr"/>
            <a:endParaRPr lang="en-US" sz="2000" b="1" kern="0" baseline="30000">
              <a:solidFill>
                <a:srgbClr val="FFFFFF">
                  <a:lumMod val="95000"/>
                </a:srgbClr>
              </a:solidFill>
              <a:latin typeface="Calibri" panose="020F0502020204030204" pitchFamily="34" charset="0"/>
              <a:cs typeface="Calibri" panose="020F0502020204030204" pitchFamily="34" charset="0"/>
            </a:endParaRPr>
          </a:p>
          <a:p>
            <a:pPr algn="ctr"/>
            <a:endParaRPr lang="en-US" sz="2000" b="1" kern="0" baseline="30000">
              <a:solidFill>
                <a:srgbClr val="FFFFFF">
                  <a:lumMod val="95000"/>
                </a:srgbClr>
              </a:solidFill>
              <a:latin typeface="Calibri" panose="020F0502020204030204" pitchFamily="34" charset="0"/>
              <a:cs typeface="Calibri" panose="020F0502020204030204" pitchFamily="34" charset="0"/>
            </a:endParaRPr>
          </a:p>
          <a:p>
            <a:pPr algn="ctr"/>
            <a:endParaRPr lang="en-US" sz="2000" b="1" kern="0" baseline="30000">
              <a:solidFill>
                <a:srgbClr val="FFFFFF">
                  <a:lumMod val="95000"/>
                </a:srgbClr>
              </a:solidFill>
              <a:latin typeface="Calibri" panose="020F0502020204030204" pitchFamily="34" charset="0"/>
              <a:cs typeface="Calibri" panose="020F0502020204030204" pitchFamily="34" charset="0"/>
            </a:endParaRPr>
          </a:p>
          <a:p>
            <a:pPr algn="ctr"/>
            <a:endParaRPr lang="en-US" sz="2000" b="1" kern="0" baseline="30000">
              <a:solidFill>
                <a:srgbClr val="FFFFFF">
                  <a:lumMod val="95000"/>
                </a:srgbClr>
              </a:solidFill>
              <a:latin typeface="Calibri" panose="020F0502020204030204" pitchFamily="34" charset="0"/>
              <a:cs typeface="Calibri" panose="020F0502020204030204" pitchFamily="34" charset="0"/>
            </a:endParaRPr>
          </a:p>
          <a:p>
            <a:pPr algn="ctr"/>
            <a:endParaRPr lang="en-US" sz="2000" b="1" kern="0" baseline="30000">
              <a:solidFill>
                <a:srgbClr val="FFFFFF">
                  <a:lumMod val="95000"/>
                </a:srgbClr>
              </a:solidFill>
              <a:latin typeface="Calibri" panose="020F0502020204030204" pitchFamily="34" charset="0"/>
              <a:cs typeface="Calibri" panose="020F0502020204030204" pitchFamily="34" charset="0"/>
            </a:endParaRPr>
          </a:p>
          <a:p>
            <a:pPr algn="ctr"/>
            <a:endParaRPr lang="en-US" sz="2000" b="1" kern="0" baseline="30000">
              <a:solidFill>
                <a:srgbClr val="FFFFFF">
                  <a:lumMod val="95000"/>
                </a:srgbClr>
              </a:solidFill>
              <a:latin typeface="Calibri" panose="020F0502020204030204" pitchFamily="34" charset="0"/>
              <a:cs typeface="Calibri" panose="020F0502020204030204" pitchFamily="34" charset="0"/>
            </a:endParaRPr>
          </a:p>
          <a:p>
            <a:pPr algn="ctr"/>
            <a:r>
              <a:rPr lang="en-US" kern="0">
                <a:solidFill>
                  <a:srgbClr val="FFFFFF">
                    <a:lumMod val="95000"/>
                  </a:srgbClr>
                </a:solidFill>
                <a:cs typeface="Calibri" panose="020F0502020204030204" pitchFamily="34" charset="0"/>
              </a:rPr>
              <a:t>Highest profit among all teas!</a:t>
            </a:r>
            <a:endParaRPr lang="en-US" b="1" kern="0" baseline="30000">
              <a:solidFill>
                <a:srgbClr val="FFFFFF">
                  <a:lumMod val="95000"/>
                </a:srgbClr>
              </a:solidFill>
              <a:latin typeface="Calibri" panose="020F0502020204030204" pitchFamily="34" charset="0"/>
              <a:cs typeface="Calibri" panose="020F0502020204030204" pitchFamily="34" charset="0"/>
            </a:endParaRPr>
          </a:p>
        </p:txBody>
      </p:sp>
      <p:sp>
        <p:nvSpPr>
          <p:cNvPr id="11" name="Oval 10">
            <a:extLst>
              <a:ext uri="{FF2B5EF4-FFF2-40B4-BE49-F238E27FC236}">
                <a16:creationId xmlns:a16="http://schemas.microsoft.com/office/drawing/2014/main" id="{B22A6A28-DE51-48AC-A652-BEFF6C8845A6}"/>
              </a:ext>
            </a:extLst>
          </p:cNvPr>
          <p:cNvSpPr/>
          <p:nvPr/>
        </p:nvSpPr>
        <p:spPr>
          <a:xfrm rot="16800000">
            <a:off x="1752594" y="4857007"/>
            <a:ext cx="1139699" cy="1132966"/>
          </a:xfrm>
          <a:prstGeom prst="ellipse">
            <a:avLst/>
          </a:prstGeom>
          <a:noFill/>
          <a:ln w="12700" cap="flat" cmpd="sng" algn="ctr">
            <a:solidFill>
              <a:srgbClr val="FFFFFF">
                <a:lumMod val="9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panose="020B0502020104020203"/>
              <a:ea typeface="+mn-ea"/>
              <a:cs typeface="+mn-cs"/>
            </a:endParaRPr>
          </a:p>
        </p:txBody>
      </p:sp>
      <p:sp>
        <p:nvSpPr>
          <p:cNvPr id="3" name="TextBox 2">
            <a:extLst>
              <a:ext uri="{FF2B5EF4-FFF2-40B4-BE49-F238E27FC236}">
                <a16:creationId xmlns:a16="http://schemas.microsoft.com/office/drawing/2014/main" id="{14ECB5F0-B9CD-4134-9715-EFBE278D22BE}"/>
              </a:ext>
            </a:extLst>
          </p:cNvPr>
          <p:cNvSpPr txBox="1"/>
          <p:nvPr/>
        </p:nvSpPr>
        <p:spPr>
          <a:xfrm>
            <a:off x="1811470" y="4996307"/>
            <a:ext cx="1277120" cy="969496"/>
          </a:xfrm>
          <a:prstGeom prst="rect">
            <a:avLst/>
          </a:prstGeom>
          <a:noFill/>
        </p:spPr>
        <p:txBody>
          <a:bodyPr wrap="square" rtlCol="0">
            <a:spAutoFit/>
          </a:bodyPr>
          <a:lstStyle/>
          <a:p>
            <a:r>
              <a:rPr lang="en-US" sz="5700" b="1">
                <a:latin typeface="Calibri" panose="020F0502020204030204" pitchFamily="34" charset="0"/>
                <a:cs typeface="Calibri" panose="020F0502020204030204" pitchFamily="34" charset="0"/>
              </a:rPr>
              <a:t>2</a:t>
            </a:r>
            <a:r>
              <a:rPr lang="en-US" sz="5700" b="1" baseline="30000">
                <a:latin typeface="Calibri" panose="020F0502020204030204" pitchFamily="34" charset="0"/>
                <a:cs typeface="Calibri" panose="020F0502020204030204" pitchFamily="34" charset="0"/>
              </a:rPr>
              <a:t>nd</a:t>
            </a:r>
            <a:r>
              <a:rPr lang="en-US" sz="5700" b="1"/>
              <a:t> </a:t>
            </a:r>
          </a:p>
        </p:txBody>
      </p:sp>
    </p:spTree>
    <p:extLst>
      <p:ext uri="{BB962C8B-B14F-4D97-AF65-F5344CB8AC3E}">
        <p14:creationId xmlns:p14="http://schemas.microsoft.com/office/powerpoint/2010/main" val="40268380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E7073754-EF7C-4A97-99D3-2457028A84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7745" y="640080"/>
            <a:ext cx="4017265" cy="5263134"/>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0A3BABE-2C66-41A3-AD91-01C5A92BC9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3861" y="802767"/>
            <a:ext cx="3685032" cy="493776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C0B0EF2A-918D-C44A-8A68-8AB93975EC7B}"/>
              </a:ext>
            </a:extLst>
          </p:cNvPr>
          <p:cNvPicPr>
            <a:picLocks noChangeAspect="1"/>
          </p:cNvPicPr>
          <p:nvPr/>
        </p:nvPicPr>
        <p:blipFill rotWithShape="1">
          <a:blip r:embed="rId2"/>
          <a:srcRect t="2464" r="-3" b="3322"/>
          <a:stretch/>
        </p:blipFill>
        <p:spPr>
          <a:xfrm>
            <a:off x="1123901" y="1122807"/>
            <a:ext cx="3044952" cy="4297680"/>
          </a:xfrm>
          <a:prstGeom prst="rect">
            <a:avLst/>
          </a:prstGeom>
        </p:spPr>
      </p:pic>
      <p:sp>
        <p:nvSpPr>
          <p:cNvPr id="14" name="Title 1">
            <a:extLst>
              <a:ext uri="{FF2B5EF4-FFF2-40B4-BE49-F238E27FC236}">
                <a16:creationId xmlns:a16="http://schemas.microsoft.com/office/drawing/2014/main" id="{2741DDAD-65D4-4046-95EE-4534D109BE57}"/>
              </a:ext>
            </a:extLst>
          </p:cNvPr>
          <p:cNvSpPr>
            <a:spLocks noGrp="1"/>
          </p:cNvSpPr>
          <p:nvPr>
            <p:ph type="title"/>
          </p:nvPr>
        </p:nvSpPr>
        <p:spPr>
          <a:xfrm>
            <a:off x="6472202" y="652536"/>
            <a:ext cx="4111831" cy="940542"/>
          </a:xfrm>
        </p:spPr>
        <p:txBody>
          <a:bodyPr vert="horz" lIns="274320" tIns="182880" rIns="274320" bIns="182880" rtlCol="0" anchor="ctr" anchorCtr="1">
            <a:noAutofit/>
          </a:bodyPr>
          <a:lstStyle/>
          <a:p>
            <a:pPr>
              <a:spcAft>
                <a:spcPts val="600"/>
              </a:spcAft>
            </a:pPr>
            <a:r>
              <a:rPr lang="en-US" sz="2000">
                <a:solidFill>
                  <a:schemeClr val="tx1"/>
                </a:solidFill>
                <a:latin typeface="+mn-lt"/>
                <a:cs typeface="Aldhabi" pitchFamily="2" charset="-78"/>
              </a:rPr>
              <a:t>Cold Reliever</a:t>
            </a:r>
          </a:p>
        </p:txBody>
      </p:sp>
      <p:sp>
        <p:nvSpPr>
          <p:cNvPr id="2" name="TextBox 1">
            <a:extLst>
              <a:ext uri="{FF2B5EF4-FFF2-40B4-BE49-F238E27FC236}">
                <a16:creationId xmlns:a16="http://schemas.microsoft.com/office/drawing/2014/main" id="{C9C41F77-EE04-411A-A607-27BD47CEE201}"/>
              </a:ext>
            </a:extLst>
          </p:cNvPr>
          <p:cNvSpPr txBox="1"/>
          <p:nvPr/>
        </p:nvSpPr>
        <p:spPr>
          <a:xfrm>
            <a:off x="5976986" y="2262948"/>
            <a:ext cx="5005387" cy="3170099"/>
          </a:xfrm>
          <a:prstGeom prst="rect">
            <a:avLst/>
          </a:prstGeom>
          <a:noFill/>
        </p:spPr>
        <p:txBody>
          <a:bodyPr wrap="square" rtlCol="0">
            <a:spAutoFit/>
          </a:bodyPr>
          <a:lstStyle/>
          <a:p>
            <a:pPr algn="ctr"/>
            <a:r>
              <a:rPr lang="en-US" sz="2000"/>
              <a:t>Since we are in the winter season and are in a middle of a COVID pandemic, we anticipate Cold Reliver to become one of our best sellers. It is the best drink and healing solution for colds and it could also help ease some COVID symptoms!</a:t>
            </a:r>
          </a:p>
          <a:p>
            <a:pPr algn="ctr"/>
            <a:endParaRPr lang="en-US" sz="2000"/>
          </a:p>
          <a:p>
            <a:pPr algn="ctr"/>
            <a:r>
              <a:rPr lang="en-US" sz="2000"/>
              <a:t>We believe </a:t>
            </a:r>
            <a:r>
              <a:rPr lang="en-US" sz="2000">
                <a:cs typeface="Aldhabi" pitchFamily="2" charset="-78"/>
              </a:rPr>
              <a:t>Cold Reliever should be the highlight of our upcoming advertisements in order to maintain our </a:t>
            </a:r>
            <a:r>
              <a:rPr lang="en-US" sz="2000">
                <a:highlight>
                  <a:srgbClr val="74A4A2"/>
                </a:highlight>
                <a:cs typeface="Aldhabi" pitchFamily="2" charset="-78"/>
              </a:rPr>
              <a:t>competitive advantage.</a:t>
            </a:r>
            <a:endParaRPr lang="en-US" sz="2000">
              <a:highlight>
                <a:srgbClr val="74A4A2"/>
              </a:highlight>
            </a:endParaRPr>
          </a:p>
        </p:txBody>
      </p:sp>
    </p:spTree>
    <p:extLst>
      <p:ext uri="{BB962C8B-B14F-4D97-AF65-F5344CB8AC3E}">
        <p14:creationId xmlns:p14="http://schemas.microsoft.com/office/powerpoint/2010/main" val="3918687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0" name="Rectangle 14">
            <a:extLst>
              <a:ext uri="{FF2B5EF4-FFF2-40B4-BE49-F238E27FC236}">
                <a16:creationId xmlns:a16="http://schemas.microsoft.com/office/drawing/2014/main" id="{151A0FD5-C0BD-4445-9655-5E0C4E3C17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488634"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B0693112-D5C4-E044-8E7E-2007CE1A6514}"/>
              </a:ext>
            </a:extLst>
          </p:cNvPr>
          <p:cNvPicPr>
            <a:picLocks noChangeAspect="1"/>
          </p:cNvPicPr>
          <p:nvPr/>
        </p:nvPicPr>
        <p:blipFill rotWithShape="1">
          <a:blip r:embed="rId2"/>
          <a:srcRect l="6484"/>
          <a:stretch/>
        </p:blipFill>
        <p:spPr>
          <a:xfrm>
            <a:off x="308446" y="1122735"/>
            <a:ext cx="4124340" cy="2072841"/>
          </a:xfrm>
          <a:prstGeom prst="rect">
            <a:avLst/>
          </a:prstGeom>
        </p:spPr>
      </p:pic>
      <p:sp>
        <p:nvSpPr>
          <p:cNvPr id="21" name="Rectangle 16">
            <a:extLst>
              <a:ext uri="{FF2B5EF4-FFF2-40B4-BE49-F238E27FC236}">
                <a16:creationId xmlns:a16="http://schemas.microsoft.com/office/drawing/2014/main" id="{0B68C944-9172-43B3-B580-BB14F3A420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0" y="321731"/>
            <a:ext cx="2773764" cy="2065869"/>
          </a:xfrm>
          <a:prstGeom prst="rect">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40EE0A7E-2FFD-4A90-8F11-2177E8C7A1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732" y="4157447"/>
            <a:ext cx="4111054" cy="2378820"/>
          </a:xfrm>
          <a:prstGeom prst="rect">
            <a:avLst/>
          </a:prstGeom>
          <a:solidFill>
            <a:schemeClr val="accent2">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1C1CA2E7-A209-B742-9A9A-7EBDBD21CA94}"/>
              </a:ext>
            </a:extLst>
          </p:cNvPr>
          <p:cNvPicPr>
            <a:picLocks noChangeAspect="1"/>
          </p:cNvPicPr>
          <p:nvPr/>
        </p:nvPicPr>
        <p:blipFill>
          <a:blip r:embed="rId3"/>
          <a:stretch>
            <a:fillRect/>
          </a:stretch>
        </p:blipFill>
        <p:spPr>
          <a:xfrm>
            <a:off x="4582108" y="2852057"/>
            <a:ext cx="2763656" cy="3380619"/>
          </a:xfrm>
          <a:prstGeom prst="rect">
            <a:avLst/>
          </a:prstGeom>
        </p:spPr>
      </p:pic>
      <p:sp>
        <p:nvSpPr>
          <p:cNvPr id="16" name="Title 1">
            <a:extLst>
              <a:ext uri="{FF2B5EF4-FFF2-40B4-BE49-F238E27FC236}">
                <a16:creationId xmlns:a16="http://schemas.microsoft.com/office/drawing/2014/main" id="{1846F090-835F-404C-9F2E-84377BB26A25}"/>
              </a:ext>
            </a:extLst>
          </p:cNvPr>
          <p:cNvSpPr txBox="1">
            <a:spLocks/>
          </p:cNvSpPr>
          <p:nvPr/>
        </p:nvSpPr>
        <p:spPr bwMode="black">
          <a:xfrm>
            <a:off x="7805932" y="414123"/>
            <a:ext cx="4111831" cy="940542"/>
          </a:xfrm>
          <a:prstGeom prst="rect">
            <a:avLst/>
          </a:prstGeom>
          <a:solidFill>
            <a:schemeClr val="bg2">
              <a:lumMod val="60000"/>
              <a:lumOff val="40000"/>
              <a:alpha val="15000"/>
            </a:schemeClr>
          </a:solidFill>
          <a:ln w="31750" cap="sq">
            <a:solidFill>
              <a:schemeClr val="tx1">
                <a:lumMod val="75000"/>
                <a:lumOff val="25000"/>
              </a:schemeClr>
            </a:solidFill>
            <a:miter lim="800000"/>
          </a:ln>
        </p:spPr>
        <p:txBody>
          <a:bodyPr vert="horz" lIns="274320" tIns="182880" rIns="274320" bIns="182880" rtlCol="0" anchor="ctr" anchorCtr="1">
            <a:normAutofit/>
          </a:bodyPr>
          <a:lstStyle>
            <a:lvl1pPr algn="ctr" defTabSz="914400" rtl="0" eaLnBrk="1" latinLnBrk="0" hangingPunct="1">
              <a:lnSpc>
                <a:spcPct val="90000"/>
              </a:lnSpc>
              <a:spcBef>
                <a:spcPct val="0"/>
              </a:spcBef>
              <a:buNone/>
              <a:defRPr sz="2800" kern="1200" cap="all" spc="200" baseline="0">
                <a:solidFill>
                  <a:schemeClr val="tx1">
                    <a:lumMod val="85000"/>
                    <a:lumOff val="15000"/>
                  </a:schemeClr>
                </a:solidFill>
                <a:latin typeface="+mj-lt"/>
                <a:ea typeface="+mj-ea"/>
                <a:cs typeface="+mj-cs"/>
              </a:defRPr>
            </a:lvl1pPr>
          </a:lstStyle>
          <a:p>
            <a:pPr>
              <a:spcAft>
                <a:spcPts val="600"/>
              </a:spcAft>
            </a:pPr>
            <a:r>
              <a:rPr lang="en-US">
                <a:solidFill>
                  <a:schemeClr val="tx1"/>
                </a:solidFill>
                <a:latin typeface="+mn-lt"/>
                <a:cs typeface="Aldhabi" pitchFamily="2" charset="-78"/>
              </a:rPr>
              <a:t>floral</a:t>
            </a:r>
          </a:p>
        </p:txBody>
      </p:sp>
      <p:sp>
        <p:nvSpPr>
          <p:cNvPr id="2" name="TextBox 1">
            <a:extLst>
              <a:ext uri="{FF2B5EF4-FFF2-40B4-BE49-F238E27FC236}">
                <a16:creationId xmlns:a16="http://schemas.microsoft.com/office/drawing/2014/main" id="{60F67210-127B-4609-BE72-588F8A1CC129}"/>
              </a:ext>
            </a:extLst>
          </p:cNvPr>
          <p:cNvSpPr txBox="1"/>
          <p:nvPr/>
        </p:nvSpPr>
        <p:spPr>
          <a:xfrm>
            <a:off x="7918168" y="1668886"/>
            <a:ext cx="3999595" cy="5293757"/>
          </a:xfrm>
          <a:prstGeom prst="rect">
            <a:avLst/>
          </a:prstGeom>
          <a:noFill/>
        </p:spPr>
        <p:txBody>
          <a:bodyPr wrap="square" lIns="91440" tIns="45720" rIns="91440" bIns="45720" rtlCol="0" anchor="t">
            <a:spAutoFit/>
          </a:bodyPr>
          <a:lstStyle/>
          <a:p>
            <a:pPr algn="ctr"/>
            <a:r>
              <a:rPr lang="en-US" sz="2000"/>
              <a:t>Floral is the new tea we see as </a:t>
            </a:r>
          </a:p>
          <a:p>
            <a:pPr algn="ctr"/>
            <a:r>
              <a:rPr lang="en-US" sz="2000"/>
              <a:t>“</a:t>
            </a:r>
            <a:r>
              <a:rPr lang="en-US" sz="2000" b="1"/>
              <a:t>The Hidden Gem</a:t>
            </a:r>
            <a:r>
              <a:rPr lang="en-US" sz="2000"/>
              <a:t>”</a:t>
            </a:r>
          </a:p>
          <a:p>
            <a:pPr algn="ctr"/>
            <a:endParaRPr lang="en-US" sz="2000"/>
          </a:p>
          <a:p>
            <a:pPr algn="ctr"/>
            <a:r>
              <a:rPr lang="en-US" sz="2000"/>
              <a:t>It is made of most of our floral ingredients and we believe it has a high potential of success similar to Tuity Fruity, due to its photogenic/colorful look and  delicious taste.</a:t>
            </a:r>
          </a:p>
          <a:p>
            <a:pPr algn="ctr"/>
            <a:endParaRPr lang="en-US" sz="2000"/>
          </a:p>
          <a:p>
            <a:pPr algn="ctr"/>
            <a:r>
              <a:rPr lang="en-US" sz="2000"/>
              <a:t>For that, we would like our marketing team to put Floral tea under the spotlight both in </a:t>
            </a:r>
            <a:r>
              <a:rPr lang="en-US" sz="2000">
                <a:cs typeface="Aldhabi" pitchFamily="2" charset="-78"/>
              </a:rPr>
              <a:t>advertisements </a:t>
            </a:r>
            <a:r>
              <a:rPr lang="en-US" sz="2000"/>
              <a:t>and in </a:t>
            </a:r>
            <a:r>
              <a:rPr lang="en-US">
                <a:highlight>
                  <a:srgbClr val="74A4A2"/>
                </a:highlight>
              </a:rPr>
              <a:t>e-commerce</a:t>
            </a:r>
            <a:r>
              <a:rPr lang="en-US" sz="2000">
                <a:highlight>
                  <a:srgbClr val="74A4A2"/>
                </a:highlight>
              </a:rPr>
              <a:t>.</a:t>
            </a:r>
            <a:r>
              <a:rPr lang="en-US" sz="2000"/>
              <a:t> </a:t>
            </a:r>
          </a:p>
          <a:p>
            <a:pPr algn="ctr"/>
            <a:endParaRPr lang="en-US" sz="2000"/>
          </a:p>
          <a:p>
            <a:pPr algn="ctr"/>
            <a:endParaRPr lang="en-US" sz="2000"/>
          </a:p>
          <a:p>
            <a:pPr algn="ctr"/>
            <a:endParaRPr lang="en-US"/>
          </a:p>
        </p:txBody>
      </p:sp>
    </p:spTree>
    <p:extLst>
      <p:ext uri="{BB962C8B-B14F-4D97-AF65-F5344CB8AC3E}">
        <p14:creationId xmlns:p14="http://schemas.microsoft.com/office/powerpoint/2010/main" val="3125268607"/>
      </p:ext>
    </p:extLst>
  </p:cSld>
  <p:clrMapOvr>
    <a:masterClrMapping/>
  </p:clrMapOvr>
</p:sld>
</file>

<file path=ppt/theme/theme1.xml><?xml version="1.0" encoding="utf-8"?>
<a:theme xmlns:a="http://schemas.openxmlformats.org/drawingml/2006/main" name="ClassicFrameVTI">
  <a:themeElements>
    <a:clrScheme name="Custom 22">
      <a:dk1>
        <a:sysClr val="windowText" lastClr="000000"/>
      </a:dk1>
      <a:lt1>
        <a:sysClr val="window" lastClr="FFFFFF"/>
      </a:lt1>
      <a:dk2>
        <a:srgbClr val="293737"/>
      </a:dk2>
      <a:lt2>
        <a:srgbClr val="EEF2F0"/>
      </a:lt2>
      <a:accent1>
        <a:srgbClr val="749090"/>
      </a:accent1>
      <a:accent2>
        <a:srgbClr val="A5A5A5"/>
      </a:accent2>
      <a:accent3>
        <a:srgbClr val="91A39B"/>
      </a:accent3>
      <a:accent4>
        <a:srgbClr val="A9A698"/>
      </a:accent4>
      <a:accent5>
        <a:srgbClr val="A2A79A"/>
      </a:accent5>
      <a:accent6>
        <a:srgbClr val="897F65"/>
      </a:accent6>
      <a:hlink>
        <a:srgbClr val="92872F"/>
      </a:hlink>
      <a:folHlink>
        <a:srgbClr val="AB73A9"/>
      </a:folHlink>
    </a:clrScheme>
    <a:fontScheme name="Goudy and Gill Sans">
      <a:majorFont>
        <a:latin typeface="Goudy Old Style"/>
        <a:ea typeface=""/>
        <a:cs typeface=""/>
      </a:majorFont>
      <a:minorFont>
        <a:latin typeface="Gill Sans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lassicFrameVTI" id="{4FA2A165-EC65-4FB0-B019-8C8876A1D8E3}" vid="{9D78F1F1-8226-42FD-A1A3-975EDF6D60F8}"/>
    </a:ext>
  </a:extLst>
</a:theme>
</file>

<file path=ppt/theme/theme2.xml><?xml version="1.0" encoding="utf-8"?>
<a:theme xmlns:a="http://schemas.openxmlformats.org/drawingml/2006/main" name="Parcel">
  <a:themeElements>
    <a:clrScheme name="Parcel">
      <a:dk1>
        <a:srgbClr val="000000"/>
      </a:dk1>
      <a:lt1>
        <a:srgbClr val="FFFFFF"/>
      </a:lt1>
      <a:dk2>
        <a:srgbClr val="635D4D"/>
      </a:dk2>
      <a:lt2>
        <a:srgbClr val="D8D6BA"/>
      </a:lt2>
      <a:accent1>
        <a:srgbClr val="9CBEBD"/>
      </a:accent1>
      <a:accent2>
        <a:srgbClr val="D2CB6C"/>
      </a:accent2>
      <a:accent3>
        <a:srgbClr val="9D9A93"/>
      </a:accent3>
      <a:accent4>
        <a:srgbClr val="C89F5D"/>
      </a:accent4>
      <a:accent5>
        <a:srgbClr val="A9A57C"/>
      </a:accent5>
      <a:accent6>
        <a:srgbClr val="95A39D"/>
      </a:accent6>
      <a:hlink>
        <a:srgbClr val="D25814"/>
      </a:hlink>
      <a:folHlink>
        <a:srgbClr val="849A0A"/>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0BDC4BB7-8AF9-46FD-8C32-AB93AC9C410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2FAF1D9DCF47384293F8E7EAECD2D54A" ma:contentTypeVersion="7" ma:contentTypeDescription="Create a new document." ma:contentTypeScope="" ma:versionID="46eb0035675a20392540b237089f72be">
  <xsd:schema xmlns:xsd="http://www.w3.org/2001/XMLSchema" xmlns:xs="http://www.w3.org/2001/XMLSchema" xmlns:p="http://schemas.microsoft.com/office/2006/metadata/properties" xmlns:ns3="e75fcd2d-7bf1-4a2b-8d5a-50af1669bd90" xmlns:ns4="30d5eb35-9c15-42d1-b609-56bcaf2189a3" targetNamespace="http://schemas.microsoft.com/office/2006/metadata/properties" ma:root="true" ma:fieldsID="5d4a9839b60ef3149dd49b491944c177" ns3:_="" ns4:_="">
    <xsd:import namespace="e75fcd2d-7bf1-4a2b-8d5a-50af1669bd90"/>
    <xsd:import namespace="30d5eb35-9c15-42d1-b609-56bcaf2189a3"/>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4:SharedWithUsers" minOccurs="0"/>
                <xsd:element ref="ns4:SharedWithDetails" minOccurs="0"/>
                <xsd:element ref="ns4: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75fcd2d-7bf1-4a2b-8d5a-50af1669bd9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30d5eb35-9c15-42d1-b609-56bcaf2189a3"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SharingHintHash" ma:index="14"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5E7E701-DC77-496A-8A37-214B865A5766}">
  <ds:schemaRefs>
    <ds:schemaRef ds:uri="30d5eb35-9c15-42d1-b609-56bcaf2189a3"/>
    <ds:schemaRef ds:uri="e75fcd2d-7bf1-4a2b-8d5a-50af1669bd90"/>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93264170-BA00-436C-9FA9-6E29660FA153}">
  <ds:schemaRefs>
    <ds:schemaRef ds:uri="30d5eb35-9c15-42d1-b609-56bcaf2189a3"/>
    <ds:schemaRef ds:uri="e75fcd2d-7bf1-4a2b-8d5a-50af1669bd90"/>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FA4CFFAF-CF7C-4F2E-9F63-D34AEEF2D18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0</TotalTime>
  <Words>1132</Words>
  <Application>Microsoft Macintosh PowerPoint</Application>
  <PresentationFormat>Widescreen</PresentationFormat>
  <Paragraphs>320</Paragraphs>
  <Slides>16</Slides>
  <Notes>5</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16</vt:i4>
      </vt:variant>
    </vt:vector>
  </HeadingPairs>
  <TitlesOfParts>
    <vt:vector size="28" baseType="lpstr">
      <vt:lpstr>Aldhabi</vt:lpstr>
      <vt:lpstr>AngsanaUPC</vt:lpstr>
      <vt:lpstr>Arial</vt:lpstr>
      <vt:lpstr>Calibri</vt:lpstr>
      <vt:lpstr>Cambria</vt:lpstr>
      <vt:lpstr>Garamond</vt:lpstr>
      <vt:lpstr>Georgia</vt:lpstr>
      <vt:lpstr>Gill Sans MT</vt:lpstr>
      <vt:lpstr>Goudy Old Style</vt:lpstr>
      <vt:lpstr>Wingdings</vt:lpstr>
      <vt:lpstr>ClassicFrameVTI</vt:lpstr>
      <vt:lpstr>Parcel</vt:lpstr>
      <vt:lpstr>Boulder Tea Brewers </vt:lpstr>
      <vt:lpstr>PowerPoint Presentation</vt:lpstr>
      <vt:lpstr>PowerPoint Presentation</vt:lpstr>
      <vt:lpstr>PowerPoint Presentation</vt:lpstr>
      <vt:lpstr>PowerPoint Presentation</vt:lpstr>
      <vt:lpstr>Cinnabon Heaven</vt:lpstr>
      <vt:lpstr>Tuity Fruity</vt:lpstr>
      <vt:lpstr>Cold Reliever</vt:lpstr>
      <vt:lpstr>PowerPoint Presentation</vt:lpstr>
      <vt:lpstr>Solver model</vt:lpstr>
      <vt:lpstr>Tea analysis</vt:lpstr>
      <vt:lpstr>Ingredient analysis</vt:lpstr>
      <vt:lpstr>Descriptive Stats</vt:lpstr>
      <vt:lpstr>Z – Scores</vt:lpstr>
      <vt:lpstr>PowerPoint Presentation</vt:lpstr>
      <vt:lpstr>Thank you for watching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Boulder Tea Brewers </dc:title>
  <dc:creator>Reem Alkheraiji</dc:creator>
  <cp:lastModifiedBy>Reem Alkheraiji</cp:lastModifiedBy>
  <cp:revision>2</cp:revision>
  <dcterms:created xsi:type="dcterms:W3CDTF">2020-12-01T01:40:19Z</dcterms:created>
  <dcterms:modified xsi:type="dcterms:W3CDTF">2024-03-05T05:11:00Z</dcterms:modified>
</cp:coreProperties>
</file>